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064EC-9D2F-58F5-EA82-996FBE4B1DE3}" v="1" dt="2020-02-17T20:14:42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Skovby Nielsen Molleskolen" userId="S::uvwd4b28@skole.skanderborg.dk::ffb163c6-10e7-48f4-ad36-2d80e6df8c6d" providerId="AD" clId="Web-{668064EC-9D2F-58F5-EA82-996FBE4B1DE3}"/>
    <pc:docChg chg="modSld">
      <pc:chgData name="Lene Skovby Nielsen Molleskolen" userId="S::uvwd4b28@skole.skanderborg.dk::ffb163c6-10e7-48f4-ad36-2d80e6df8c6d" providerId="AD" clId="Web-{668064EC-9D2F-58F5-EA82-996FBE4B1DE3}" dt="2020-02-17T20:14:42.781" v="0" actId="1076"/>
      <pc:docMkLst>
        <pc:docMk/>
      </pc:docMkLst>
      <pc:sldChg chg="modSp">
        <pc:chgData name="Lene Skovby Nielsen Molleskolen" userId="S::uvwd4b28@skole.skanderborg.dk::ffb163c6-10e7-48f4-ad36-2d80e6df8c6d" providerId="AD" clId="Web-{668064EC-9D2F-58F5-EA82-996FBE4B1DE3}" dt="2020-02-17T20:14:42.781" v="0" actId="1076"/>
        <pc:sldMkLst>
          <pc:docMk/>
          <pc:sldMk cId="2334104292" sldId="269"/>
        </pc:sldMkLst>
        <pc:picChg chg="mod">
          <ac:chgData name="Lene Skovby Nielsen Molleskolen" userId="S::uvwd4b28@skole.skanderborg.dk::ffb163c6-10e7-48f4-ad36-2d80e6df8c6d" providerId="AD" clId="Web-{668064EC-9D2F-58F5-EA82-996FBE4B1DE3}" dt="2020-02-17T20:14:42.781" v="0" actId="1076"/>
          <ac:picMkLst>
            <pc:docMk/>
            <pc:sldMk cId="2334104292" sldId="269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5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81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74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02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21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800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7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36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76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67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3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53B5-9A1E-43DD-A1C9-E467EEC05494}" type="datetimeFigureOut">
              <a:rPr lang="da-DK" smtClean="0"/>
              <a:t>17-02-2020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7FF5-5213-4CDD-A3FC-D4C74A79DC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1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249382" y="136759"/>
            <a:ext cx="5846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>
                <a:solidFill>
                  <a:schemeClr val="bg1"/>
                </a:solidFill>
              </a:rPr>
              <a:t>De fantastiske tre</a:t>
            </a:r>
          </a:p>
          <a:p>
            <a:r>
              <a:rPr lang="da-DK" sz="2800">
                <a:solidFill>
                  <a:schemeClr val="bg1"/>
                </a:solidFill>
              </a:rPr>
              <a:t>2009</a:t>
            </a:r>
          </a:p>
          <a:p>
            <a:r>
              <a:rPr lang="da-DK" sz="2800">
                <a:solidFill>
                  <a:schemeClr val="bg1"/>
                </a:solidFill>
              </a:rPr>
              <a:t>Instruktør: Esben Tønnesen</a:t>
            </a:r>
          </a:p>
        </p:txBody>
      </p:sp>
    </p:spTree>
    <p:extLst>
      <p:ext uri="{BB962C8B-B14F-4D97-AF65-F5344CB8AC3E}">
        <p14:creationId xmlns:p14="http://schemas.microsoft.com/office/powerpoint/2010/main" val="94689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/>
          <a:srcRect l="13493" t="17820" r="38522" b="34495"/>
          <a:stretch/>
        </p:blipFill>
        <p:spPr>
          <a:xfrm>
            <a:off x="309545" y="401217"/>
            <a:ext cx="7559992" cy="422594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5" y="5230122"/>
            <a:ext cx="10477682" cy="72210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58" y="401217"/>
            <a:ext cx="38481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/>
          <a:srcRect l="13748" t="17421" r="38393" b="34017"/>
          <a:stretch/>
        </p:blipFill>
        <p:spPr>
          <a:xfrm>
            <a:off x="336431" y="310551"/>
            <a:ext cx="7511662" cy="428732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704" y="310551"/>
            <a:ext cx="3848100" cy="220027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61668" y="4827607"/>
            <a:ext cx="9624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da-DK" b="1">
                <a:solidFill>
                  <a:prstClr val="black"/>
                </a:solidFill>
                <a:latin typeface="Georgia" panose="02040502050405020303" pitchFamily="18" charset="0"/>
              </a:rPr>
              <a:t>Præsentation</a:t>
            </a:r>
          </a:p>
          <a:p>
            <a:pPr lvl="0" fontAlgn="base"/>
            <a:r>
              <a:rPr lang="da-DK">
                <a:solidFill>
                  <a:prstClr val="black"/>
                </a:solidFill>
                <a:latin typeface="Georgia" panose="02040502050405020303" pitchFamily="18" charset="0"/>
              </a:rPr>
              <a:t>Der er fortælledag i klassen. Alle skal fortælle om deres fars arbejde. Først fortæller en pige om sin fars meget spændende arbejde. Læreren kigger rundt. Han vælger Casper. </a:t>
            </a:r>
          </a:p>
          <a:p>
            <a:pPr lvl="0" fontAlgn="base"/>
            <a:r>
              <a:rPr lang="da-DK">
                <a:solidFill>
                  <a:prstClr val="black"/>
                </a:solidFill>
                <a:latin typeface="Georgia" panose="02040502050405020303" pitchFamily="18" charset="0"/>
              </a:rPr>
              <a:t>Hvordan reagerer Casper?</a:t>
            </a:r>
          </a:p>
          <a:p>
            <a:pPr lvl="0" fontAlgn="base"/>
            <a:r>
              <a:rPr lang="da-DK">
                <a:solidFill>
                  <a:prstClr val="black"/>
                </a:solidFill>
                <a:latin typeface="Georgia" panose="02040502050405020303" pitchFamily="18" charset="0"/>
              </a:rPr>
              <a:t>Hvordan reagerer klassen?</a:t>
            </a:r>
          </a:p>
        </p:txBody>
      </p:sp>
    </p:spTree>
    <p:extLst>
      <p:ext uri="{BB962C8B-B14F-4D97-AF65-F5344CB8AC3E}">
        <p14:creationId xmlns:p14="http://schemas.microsoft.com/office/powerpoint/2010/main" val="209996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261668" y="4844860"/>
            <a:ext cx="9624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a-DK" b="1" i="0">
                <a:effectLst/>
                <a:latin typeface="Georgia" panose="02040502050405020303" pitchFamily="18" charset="0"/>
              </a:rPr>
              <a:t>Uddybning: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Casper fortæller om farens arbejde ved borgerservice. </a:t>
            </a:r>
          </a:p>
          <a:p>
            <a:pPr fontAlgn="base"/>
            <a:r>
              <a:rPr lang="da-DK">
                <a:latin typeface="Georgia" panose="02040502050405020303" pitchFamily="18" charset="0"/>
              </a:rPr>
              <a:t>Hvordan reagerer klassen?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Hvordan reagerer læreren?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5" y="514351"/>
            <a:ext cx="7314660" cy="412950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822" y="553169"/>
            <a:ext cx="38481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5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261668" y="5077773"/>
            <a:ext cx="9624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a-DK" b="1" i="0">
                <a:effectLst/>
                <a:latin typeface="Georgia" panose="02040502050405020303" pitchFamily="18" charset="0"/>
              </a:rPr>
              <a:t>Point of no return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Casper træffer en afgørende beslutning. Han fortæller om farens natlige arbejde som superhelten ”Spejderman”. Nu er der ingen vej tilbage.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1" y="284402"/>
            <a:ext cx="7407215" cy="419230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33" y="603579"/>
            <a:ext cx="38481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261668" y="5077773"/>
            <a:ext cx="9624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a-DK" b="1" i="0">
                <a:effectLst/>
                <a:latin typeface="Georgia" panose="02040502050405020303" pitchFamily="18" charset="0"/>
              </a:rPr>
              <a:t>Konfliktoptrapning: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Hovedpersonen fortæller alt om ”De fantastiske 3”; Spejderman, Handy-man og Score-man, der bekæmper skurke som Rodehovedet, </a:t>
            </a:r>
            <a:r>
              <a:rPr lang="da-DK" b="0" i="0" err="1">
                <a:effectLst/>
                <a:latin typeface="Georgia" panose="02040502050405020303" pitchFamily="18" charset="0"/>
              </a:rPr>
              <a:t>Sokkeren</a:t>
            </a:r>
            <a:r>
              <a:rPr lang="da-DK" b="0" i="0">
                <a:effectLst/>
                <a:latin typeface="Georgia" panose="02040502050405020303" pitchFamily="18" charset="0"/>
              </a:rPr>
              <a:t> og Pølleman. </a:t>
            </a:r>
          </a:p>
          <a:p>
            <a:pPr fontAlgn="base"/>
            <a:r>
              <a:rPr lang="da-DK">
                <a:latin typeface="Georgia" panose="02040502050405020303" pitchFamily="18" charset="0"/>
              </a:rPr>
              <a:t>Hvordan reagerer Gavin?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Hvordan reagerer klassen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595" y="370665"/>
            <a:ext cx="3848100" cy="220027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8" y="370665"/>
            <a:ext cx="4467052" cy="2520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10" y="2404494"/>
            <a:ext cx="436638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261668" y="5077773"/>
            <a:ext cx="9624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a-DK" b="1" i="0">
                <a:effectLst/>
                <a:latin typeface="Georgia" panose="02040502050405020303" pitchFamily="18" charset="0"/>
              </a:rPr>
              <a:t>Klimaks: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Det afgørende øjeblik. Gavin er blevet smidt ud. Casper er midt i det allermest spændende i sin fortælling om farens superhelte-arbejde. Hvad gør resten af klassen? Hvordan betragter de Casper?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31" y="614106"/>
            <a:ext cx="3848100" cy="220027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77" y="413798"/>
            <a:ext cx="652455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261668" y="5077773"/>
            <a:ext cx="9624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da-DK" b="1" i="0">
                <a:effectLst/>
                <a:latin typeface="Georgia" panose="02040502050405020303" pitchFamily="18" charset="0"/>
              </a:rPr>
              <a:t>Udtoning:</a:t>
            </a:r>
          </a:p>
          <a:p>
            <a:pPr fontAlgn="base"/>
            <a:r>
              <a:rPr lang="da-DK" b="0" i="0">
                <a:effectLst/>
                <a:latin typeface="Georgia" panose="02040502050405020303" pitchFamily="18" charset="0"/>
              </a:rPr>
              <a:t>Fortællingen lander. Casper sidder med sin far i bilen.</a:t>
            </a:r>
          </a:p>
          <a:p>
            <a:pPr fontAlgn="base"/>
            <a:r>
              <a:rPr lang="da-DK">
                <a:latin typeface="Georgia" panose="02040502050405020303" pitchFamily="18" charset="0"/>
              </a:rPr>
              <a:t>Hvad sker der?</a:t>
            </a:r>
            <a:endParaRPr lang="da-DK" b="0" i="0">
              <a:effectLst/>
              <a:latin typeface="Georgia" panose="02040502050405020303" pitchFamily="18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9" y="525941"/>
            <a:ext cx="6432094" cy="3600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525941"/>
            <a:ext cx="38481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9425BD82EA774D9FBA33A3FDE95969" ma:contentTypeVersion="11" ma:contentTypeDescription="Opret et nyt dokument." ma:contentTypeScope="" ma:versionID="e8f36efcd900cf3496cff57fa631fc8b">
  <xsd:schema xmlns:xsd="http://www.w3.org/2001/XMLSchema" xmlns:xs="http://www.w3.org/2001/XMLSchema" xmlns:p="http://schemas.microsoft.com/office/2006/metadata/properties" xmlns:ns2="2dce8b06-a668-41ce-9278-93a40b50ffec" xmlns:ns3="3ee53dc2-eb72-4532-a5fd-e660f27ccd49" targetNamespace="http://schemas.microsoft.com/office/2006/metadata/properties" ma:root="true" ma:fieldsID="a67d884c355dd8cb72b994827e218f44" ns2:_="" ns3:_="">
    <xsd:import namespace="2dce8b06-a668-41ce-9278-93a40b50ffec"/>
    <xsd:import namespace="3ee53dc2-eb72-4532-a5fd-e660f27cc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e8b06-a668-41ce-9278-93a40b50f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3dc2-eb72-4532-a5fd-e660f27cc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9BDBA-5D6A-4518-83ED-6D41D6C699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4646C9-1828-4501-A554-5E8B39A562CD}"/>
</file>

<file path=customXml/itemProps3.xml><?xml version="1.0" encoding="utf-8"?>
<ds:datastoreItem xmlns:ds="http://schemas.openxmlformats.org/officeDocument/2006/customXml" ds:itemID="{0DAEF515-6A7F-4F16-8F7B-6A0B07F3F1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Skanderborg Kommune 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</dc:creator>
  <cp:revision>1</cp:revision>
  <dcterms:created xsi:type="dcterms:W3CDTF">2017-03-06T07:48:35Z</dcterms:created>
  <dcterms:modified xsi:type="dcterms:W3CDTF">2020-02-17T20:15:06Z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0x010100459425BD82EA774D9FBA33A3FDE95969</vt:lpwstr>
  </property>
</Properties>
</file>