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4"/>
  </p:sldMasterIdLst>
  <p:sldIdLst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CF9DD2-0559-5E0D-C294-A011090943EB}" v="410" dt="2020-09-21T14:45:17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Berit Lauritsen Molleskolen" userId="S::annx0477@skole.skanderborg.dk::bd955826-7980-4f7f-9117-e24038dd0474" providerId="AD" clId="Web-{79CF9DD2-0559-5E0D-C294-A011090943EB}"/>
    <pc:docChg chg="addSld delSld modSld addMainMaster delMainMaster">
      <pc:chgData name="Ann Berit Lauritsen Molleskolen" userId="S::annx0477@skole.skanderborg.dk::bd955826-7980-4f7f-9117-e24038dd0474" providerId="AD" clId="Web-{79CF9DD2-0559-5E0D-C294-A011090943EB}" dt="2020-09-21T14:45:17.405" v="410" actId="1076"/>
      <pc:docMkLst>
        <pc:docMk/>
      </pc:docMkLst>
      <pc:sldChg chg="addSp delSp modSp del mod setBg modClrScheme setClrOvrMap chgLayout">
        <pc:chgData name="Ann Berit Lauritsen Molleskolen" userId="S::annx0477@skole.skanderborg.dk::bd955826-7980-4f7f-9117-e24038dd0474" providerId="AD" clId="Web-{79CF9DD2-0559-5E0D-C294-A011090943EB}" dt="2020-09-21T13:37:19.738" v="76"/>
        <pc:sldMkLst>
          <pc:docMk/>
          <pc:sldMk cId="3424942676" sldId="256"/>
        </pc:sldMkLst>
        <pc:spChg chg="mod">
          <ac:chgData name="Ann Berit Lauritsen Molleskolen" userId="S::annx0477@skole.skanderborg.dk::bd955826-7980-4f7f-9117-e24038dd0474" providerId="AD" clId="Web-{79CF9DD2-0559-5E0D-C294-A011090943EB}" dt="2020-09-21T13:34:53.845" v="29" actId="1076"/>
          <ac:spMkLst>
            <pc:docMk/>
            <pc:sldMk cId="3424942676" sldId="256"/>
            <ac:spMk id="2" creationId="{00000000-0000-0000-0000-000000000000}"/>
          </ac:spMkLst>
        </pc:spChg>
        <pc:spChg chg="del mod">
          <ac:chgData name="Ann Berit Lauritsen Molleskolen" userId="S::annx0477@skole.skanderborg.dk::bd955826-7980-4f7f-9117-e24038dd0474" providerId="AD" clId="Web-{79CF9DD2-0559-5E0D-C294-A011090943EB}" dt="2020-09-21T13:33:26.204" v="12"/>
          <ac:spMkLst>
            <pc:docMk/>
            <pc:sldMk cId="3424942676" sldId="256"/>
            <ac:spMk id="3" creationId="{00000000-0000-0000-0000-000000000000}"/>
          </ac:spMkLst>
        </pc:spChg>
        <pc:spChg chg="add del">
          <ac:chgData name="Ann Berit Lauritsen Molleskolen" userId="S::annx0477@skole.skanderborg.dk::bd955826-7980-4f7f-9117-e24038dd0474" providerId="AD" clId="Web-{79CF9DD2-0559-5E0D-C294-A011090943EB}" dt="2020-09-21T13:33:35.985" v="15"/>
          <ac:spMkLst>
            <pc:docMk/>
            <pc:sldMk cId="3424942676" sldId="256"/>
            <ac:spMk id="9" creationId="{526E0BFB-CDF1-4990-8C11-AC849311E0A8}"/>
          </ac:spMkLst>
        </pc:spChg>
        <pc:spChg chg="add del">
          <ac:chgData name="Ann Berit Lauritsen Molleskolen" userId="S::annx0477@skole.skanderborg.dk::bd955826-7980-4f7f-9117-e24038dd0474" providerId="AD" clId="Web-{79CF9DD2-0559-5E0D-C294-A011090943EB}" dt="2020-09-21T13:33:35.985" v="15"/>
          <ac:spMkLst>
            <pc:docMk/>
            <pc:sldMk cId="3424942676" sldId="256"/>
            <ac:spMk id="11" creationId="{6069A1F8-9BEB-4786-9694-FC48B2D75D21}"/>
          </ac:spMkLst>
        </pc:spChg>
        <pc:spChg chg="add del">
          <ac:chgData name="Ann Berit Lauritsen Molleskolen" userId="S::annx0477@skole.skanderborg.dk::bd955826-7980-4f7f-9117-e24038dd0474" providerId="AD" clId="Web-{79CF9DD2-0559-5E0D-C294-A011090943EB}" dt="2020-09-21T13:33:59.235" v="22"/>
          <ac:spMkLst>
            <pc:docMk/>
            <pc:sldMk cId="3424942676" sldId="256"/>
            <ac:spMk id="13" creationId="{8EE94D8D-BC47-413E-91AB-A2FCCE172B57}"/>
          </ac:spMkLst>
        </pc:spChg>
        <pc:spChg chg="add del">
          <ac:chgData name="Ann Berit Lauritsen Molleskolen" userId="S::annx0477@skole.skanderborg.dk::bd955826-7980-4f7f-9117-e24038dd0474" providerId="AD" clId="Web-{79CF9DD2-0559-5E0D-C294-A011090943EB}" dt="2020-09-21T13:33:59.235" v="22"/>
          <ac:spMkLst>
            <pc:docMk/>
            <pc:sldMk cId="3424942676" sldId="256"/>
            <ac:spMk id="14" creationId="{284A8429-F65A-490D-96E4-1158D3E8A026}"/>
          </ac:spMkLst>
        </pc:spChg>
        <pc:spChg chg="add del">
          <ac:chgData name="Ann Berit Lauritsen Molleskolen" userId="S::annx0477@skole.skanderborg.dk::bd955826-7980-4f7f-9117-e24038dd0474" providerId="AD" clId="Web-{79CF9DD2-0559-5E0D-C294-A011090943EB}" dt="2020-09-21T13:33:59.235" v="22"/>
          <ac:spMkLst>
            <pc:docMk/>
            <pc:sldMk cId="3424942676" sldId="256"/>
            <ac:spMk id="15" creationId="{0F022291-A82B-4D23-A1E0-5F9BD684669E}"/>
          </ac:spMkLst>
        </pc:spChg>
        <pc:spChg chg="add del">
          <ac:chgData name="Ann Berit Lauritsen Molleskolen" userId="S::annx0477@skole.skanderborg.dk::bd955826-7980-4f7f-9117-e24038dd0474" providerId="AD" clId="Web-{79CF9DD2-0559-5E0D-C294-A011090943EB}" dt="2020-09-21T13:33:35.923" v="14"/>
          <ac:spMkLst>
            <pc:docMk/>
            <pc:sldMk cId="3424942676" sldId="256"/>
            <ac:spMk id="16" creationId="{1DAC2350-FA6C-4B24-9A17-926C160E8CD9}"/>
          </ac:spMkLst>
        </pc:spChg>
        <pc:spChg chg="add">
          <ac:chgData name="Ann Berit Lauritsen Molleskolen" userId="S::annx0477@skole.skanderborg.dk::bd955826-7980-4f7f-9117-e24038dd0474" providerId="AD" clId="Web-{79CF9DD2-0559-5E0D-C294-A011090943EB}" dt="2020-09-21T13:33:59.235" v="22"/>
          <ac:spMkLst>
            <pc:docMk/>
            <pc:sldMk cId="3424942676" sldId="256"/>
            <ac:spMk id="17" creationId="{1DB043B4-68C6-45B9-82AC-A5800EADB8DB}"/>
          </ac:spMkLst>
        </pc:spChg>
        <pc:spChg chg="add del">
          <ac:chgData name="Ann Berit Lauritsen Molleskolen" userId="S::annx0477@skole.skanderborg.dk::bd955826-7980-4f7f-9117-e24038dd0474" providerId="AD" clId="Web-{79CF9DD2-0559-5E0D-C294-A011090943EB}" dt="2020-09-21T13:33:35.923" v="14"/>
          <ac:spMkLst>
            <pc:docMk/>
            <pc:sldMk cId="3424942676" sldId="256"/>
            <ac:spMk id="18" creationId="{2A637C44-0146-4C54-A1A1-57BC8E6C3C2B}"/>
          </ac:spMkLst>
        </pc:spChg>
        <pc:spChg chg="add">
          <ac:chgData name="Ann Berit Lauritsen Molleskolen" userId="S::annx0477@skole.skanderborg.dk::bd955826-7980-4f7f-9117-e24038dd0474" providerId="AD" clId="Web-{79CF9DD2-0559-5E0D-C294-A011090943EB}" dt="2020-09-21T13:33:59.235" v="22"/>
          <ac:spMkLst>
            <pc:docMk/>
            <pc:sldMk cId="3424942676" sldId="256"/>
            <ac:spMk id="19" creationId="{28A00A08-E4E6-4184-B484-E0E034072AE0}"/>
          </ac:spMkLst>
        </pc:spChg>
        <pc:spChg chg="add del">
          <ac:chgData name="Ann Berit Lauritsen Molleskolen" userId="S::annx0477@skole.skanderborg.dk::bd955826-7980-4f7f-9117-e24038dd0474" providerId="AD" clId="Web-{79CF9DD2-0559-5E0D-C294-A011090943EB}" dt="2020-09-21T13:33:35.923" v="14"/>
          <ac:spMkLst>
            <pc:docMk/>
            <pc:sldMk cId="3424942676" sldId="256"/>
            <ac:spMk id="20" creationId="{6AB310E7-DE5C-4964-8CBB-E87A22B5BD59}"/>
          </ac:spMkLst>
        </pc:spChg>
        <pc:grpChg chg="add">
          <ac:chgData name="Ann Berit Lauritsen Molleskolen" userId="S::annx0477@skole.skanderborg.dk::bd955826-7980-4f7f-9117-e24038dd0474" providerId="AD" clId="Web-{79CF9DD2-0559-5E0D-C294-A011090943EB}" dt="2020-09-21T13:33:59.235" v="22"/>
          <ac:grpSpMkLst>
            <pc:docMk/>
            <pc:sldMk cId="3424942676" sldId="256"/>
            <ac:grpSpMk id="21" creationId="{0780E404-3121-4F33-AF2D-65F659A97798}"/>
          </ac:grpSpMkLst>
        </pc:grpChg>
        <pc:grpChg chg="add">
          <ac:chgData name="Ann Berit Lauritsen Molleskolen" userId="S::annx0477@skole.skanderborg.dk::bd955826-7980-4f7f-9117-e24038dd0474" providerId="AD" clId="Web-{79CF9DD2-0559-5E0D-C294-A011090943EB}" dt="2020-09-21T13:33:59.235" v="22"/>
          <ac:grpSpMkLst>
            <pc:docMk/>
            <pc:sldMk cId="3424942676" sldId="256"/>
            <ac:grpSpMk id="28" creationId="{4B158E9A-DBF4-4AA7-B6B7-8C8EB2FBDD68}"/>
          </ac:grpSpMkLst>
        </pc:grpChg>
        <pc:picChg chg="add mod ord">
          <ac:chgData name="Ann Berit Lauritsen Molleskolen" userId="S::annx0477@skole.skanderborg.dk::bd955826-7980-4f7f-9117-e24038dd0474" providerId="AD" clId="Web-{79CF9DD2-0559-5E0D-C294-A011090943EB}" dt="2020-09-21T13:33:59.235" v="22"/>
          <ac:picMkLst>
            <pc:docMk/>
            <pc:sldMk cId="3424942676" sldId="256"/>
            <ac:picMk id="4" creationId="{6CC12770-5D3F-43B5-BC24-C3B82E1F5F81}"/>
          </ac:picMkLst>
        </pc:picChg>
        <pc:cxnChg chg="add del">
          <ac:chgData name="Ann Berit Lauritsen Molleskolen" userId="S::annx0477@skole.skanderborg.dk::bd955826-7980-4f7f-9117-e24038dd0474" providerId="AD" clId="Web-{79CF9DD2-0559-5E0D-C294-A011090943EB}" dt="2020-09-21T13:33:35.923" v="14"/>
          <ac:cxnSpMkLst>
            <pc:docMk/>
            <pc:sldMk cId="3424942676" sldId="256"/>
            <ac:cxnSpMk id="22" creationId="{BC6D0BA2-2FCA-496D-A55A-C56A7B3E09D8}"/>
          </ac:cxnSpMkLst>
        </pc:cxnChg>
        <pc:cxnChg chg="add del">
          <ac:chgData name="Ann Berit Lauritsen Molleskolen" userId="S::annx0477@skole.skanderborg.dk::bd955826-7980-4f7f-9117-e24038dd0474" providerId="AD" clId="Web-{79CF9DD2-0559-5E0D-C294-A011090943EB}" dt="2020-09-21T13:33:35.923" v="14"/>
          <ac:cxnSpMkLst>
            <pc:docMk/>
            <pc:sldMk cId="3424942676" sldId="256"/>
            <ac:cxnSpMk id="24" creationId="{EA158404-99A1-4EB0-B63C-8744C273AC0A}"/>
          </ac:cxnSpMkLst>
        </pc:cxnChg>
        <pc:cxnChg chg="add del">
          <ac:chgData name="Ann Berit Lauritsen Molleskolen" userId="S::annx0477@skole.skanderborg.dk::bd955826-7980-4f7f-9117-e24038dd0474" providerId="AD" clId="Web-{79CF9DD2-0559-5E0D-C294-A011090943EB}" dt="2020-09-21T13:33:35.923" v="14"/>
          <ac:cxnSpMkLst>
            <pc:docMk/>
            <pc:sldMk cId="3424942676" sldId="256"/>
            <ac:cxnSpMk id="26" creationId="{B1848EA8-FE52-4762-AE9B-5D1DD4C33621}"/>
          </ac:cxnSpMkLst>
        </pc:cxnChg>
      </pc:sldChg>
      <pc:sldChg chg="new del">
        <pc:chgData name="Ann Berit Lauritsen Molleskolen" userId="S::annx0477@skole.skanderborg.dk::bd955826-7980-4f7f-9117-e24038dd0474" providerId="AD" clId="Web-{79CF9DD2-0559-5E0D-C294-A011090943EB}" dt="2020-09-21T13:35:14.080" v="32"/>
        <pc:sldMkLst>
          <pc:docMk/>
          <pc:sldMk cId="3295504457" sldId="257"/>
        </pc:sldMkLst>
      </pc:sldChg>
      <pc:sldChg chg="addSp modSp new mod setBg">
        <pc:chgData name="Ann Berit Lauritsen Molleskolen" userId="S::annx0477@skole.skanderborg.dk::bd955826-7980-4f7f-9117-e24038dd0474" providerId="AD" clId="Web-{79CF9DD2-0559-5E0D-C294-A011090943EB}" dt="2020-09-21T13:36:51.066" v="75" actId="1076"/>
        <pc:sldMkLst>
          <pc:docMk/>
          <pc:sldMk cId="3872168925" sldId="258"/>
        </pc:sldMkLst>
        <pc:spChg chg="add mod">
          <ac:chgData name="Ann Berit Lauritsen Molleskolen" userId="S::annx0477@skole.skanderborg.dk::bd955826-7980-4f7f-9117-e24038dd0474" providerId="AD" clId="Web-{79CF9DD2-0559-5E0D-C294-A011090943EB}" dt="2020-09-21T13:36:51.066" v="75" actId="1076"/>
          <ac:spMkLst>
            <pc:docMk/>
            <pc:sldMk cId="3872168925" sldId="258"/>
            <ac:spMk id="3" creationId="{C0DF4CE4-0311-4201-84AB-B16B8918B951}"/>
          </ac:spMkLst>
        </pc:spChg>
        <pc:spChg chg="add">
          <ac:chgData name="Ann Berit Lauritsen Molleskolen" userId="S::annx0477@skole.skanderborg.dk::bd955826-7980-4f7f-9117-e24038dd0474" providerId="AD" clId="Web-{79CF9DD2-0559-5E0D-C294-A011090943EB}" dt="2020-09-21T13:35:39.627" v="34"/>
          <ac:spMkLst>
            <pc:docMk/>
            <pc:sldMk cId="3872168925" sldId="258"/>
            <ac:spMk id="7" creationId="{65EE0CA1-D3EE-4024-8924-687FF7C9BED1}"/>
          </ac:spMkLst>
        </pc:spChg>
        <pc:picChg chg="add mod">
          <ac:chgData name="Ann Berit Lauritsen Molleskolen" userId="S::annx0477@skole.skanderborg.dk::bd955826-7980-4f7f-9117-e24038dd0474" providerId="AD" clId="Web-{79CF9DD2-0559-5E0D-C294-A011090943EB}" dt="2020-09-21T13:35:39.627" v="34"/>
          <ac:picMkLst>
            <pc:docMk/>
            <pc:sldMk cId="3872168925" sldId="258"/>
            <ac:picMk id="2" creationId="{BA63B36D-CE91-4D00-83C9-04582A961C90}"/>
          </ac:picMkLst>
        </pc:picChg>
      </pc:sldChg>
      <pc:sldChg chg="addSp modSp new mod setBg">
        <pc:chgData name="Ann Berit Lauritsen Molleskolen" userId="S::annx0477@skole.skanderborg.dk::bd955826-7980-4f7f-9117-e24038dd0474" providerId="AD" clId="Web-{79CF9DD2-0559-5E0D-C294-A011090943EB}" dt="2020-09-21T13:38:55.739" v="97" actId="20577"/>
        <pc:sldMkLst>
          <pc:docMk/>
          <pc:sldMk cId="4251446442" sldId="259"/>
        </pc:sldMkLst>
        <pc:spChg chg="add mod">
          <ac:chgData name="Ann Berit Lauritsen Molleskolen" userId="S::annx0477@skole.skanderborg.dk::bd955826-7980-4f7f-9117-e24038dd0474" providerId="AD" clId="Web-{79CF9DD2-0559-5E0D-C294-A011090943EB}" dt="2020-09-21T13:38:55.739" v="97" actId="20577"/>
          <ac:spMkLst>
            <pc:docMk/>
            <pc:sldMk cId="4251446442" sldId="259"/>
            <ac:spMk id="3" creationId="{9132D245-DC18-439F-A44C-79E3171EE2C8}"/>
          </ac:spMkLst>
        </pc:spChg>
        <pc:spChg chg="add">
          <ac:chgData name="Ann Berit Lauritsen Molleskolen" userId="S::annx0477@skole.skanderborg.dk::bd955826-7980-4f7f-9117-e24038dd0474" providerId="AD" clId="Web-{79CF9DD2-0559-5E0D-C294-A011090943EB}" dt="2020-09-21T13:38:34.692" v="79"/>
          <ac:spMkLst>
            <pc:docMk/>
            <pc:sldMk cId="4251446442" sldId="259"/>
            <ac:spMk id="7" creationId="{65EE0CA1-D3EE-4024-8924-687FF7C9BED1}"/>
          </ac:spMkLst>
        </pc:spChg>
        <pc:picChg chg="add mod">
          <ac:chgData name="Ann Berit Lauritsen Molleskolen" userId="S::annx0477@skole.skanderborg.dk::bd955826-7980-4f7f-9117-e24038dd0474" providerId="AD" clId="Web-{79CF9DD2-0559-5E0D-C294-A011090943EB}" dt="2020-09-21T13:38:34.692" v="79"/>
          <ac:picMkLst>
            <pc:docMk/>
            <pc:sldMk cId="4251446442" sldId="259"/>
            <ac:picMk id="2" creationId="{751ADBEA-CCA1-4243-9D9D-1BE3ED4208F0}"/>
          </ac:picMkLst>
        </pc:picChg>
      </pc:sldChg>
      <pc:sldChg chg="addSp delSp modSp new mod setBg">
        <pc:chgData name="Ann Berit Lauritsen Molleskolen" userId="S::annx0477@skole.skanderborg.dk::bd955826-7980-4f7f-9117-e24038dd0474" providerId="AD" clId="Web-{79CF9DD2-0559-5E0D-C294-A011090943EB}" dt="2020-09-21T13:40:51.053" v="137" actId="1076"/>
        <pc:sldMkLst>
          <pc:docMk/>
          <pc:sldMk cId="3031363384" sldId="260"/>
        </pc:sldMkLst>
        <pc:spChg chg="add mod">
          <ac:chgData name="Ann Berit Lauritsen Molleskolen" userId="S::annx0477@skole.skanderborg.dk::bd955826-7980-4f7f-9117-e24038dd0474" providerId="AD" clId="Web-{79CF9DD2-0559-5E0D-C294-A011090943EB}" dt="2020-09-21T13:40:51.053" v="137" actId="1076"/>
          <ac:spMkLst>
            <pc:docMk/>
            <pc:sldMk cId="3031363384" sldId="260"/>
            <ac:spMk id="3" creationId="{01159FD7-9904-494D-BD0C-0688FFBD943D}"/>
          </ac:spMkLst>
        </pc:spChg>
        <pc:spChg chg="add del">
          <ac:chgData name="Ann Berit Lauritsen Molleskolen" userId="S::annx0477@skole.skanderborg.dk::bd955826-7980-4f7f-9117-e24038dd0474" providerId="AD" clId="Web-{79CF9DD2-0559-5E0D-C294-A011090943EB}" dt="2020-09-21T13:40:36.474" v="132"/>
          <ac:spMkLst>
            <pc:docMk/>
            <pc:sldMk cId="3031363384" sldId="260"/>
            <ac:spMk id="7" creationId="{65EE0CA1-D3EE-4024-8924-687FF7C9BED1}"/>
          </ac:spMkLst>
        </pc:spChg>
        <pc:spChg chg="add">
          <ac:chgData name="Ann Berit Lauritsen Molleskolen" userId="S::annx0477@skole.skanderborg.dk::bd955826-7980-4f7f-9117-e24038dd0474" providerId="AD" clId="Web-{79CF9DD2-0559-5E0D-C294-A011090943EB}" dt="2020-09-21T13:40:36.474" v="132"/>
          <ac:spMkLst>
            <pc:docMk/>
            <pc:sldMk cId="3031363384" sldId="260"/>
            <ac:spMk id="12" creationId="{82184FF4-7029-4ED7-813A-192E60608764}"/>
          </ac:spMkLst>
        </pc:spChg>
        <pc:spChg chg="add">
          <ac:chgData name="Ann Berit Lauritsen Molleskolen" userId="S::annx0477@skole.skanderborg.dk::bd955826-7980-4f7f-9117-e24038dd0474" providerId="AD" clId="Web-{79CF9DD2-0559-5E0D-C294-A011090943EB}" dt="2020-09-21T13:40:36.474" v="132"/>
          <ac:spMkLst>
            <pc:docMk/>
            <pc:sldMk cId="3031363384" sldId="260"/>
            <ac:spMk id="14" creationId="{AAA7AB09-557C-41AD-9113-FF9F68FA1035}"/>
          </ac:spMkLst>
        </pc:spChg>
        <pc:spChg chg="add">
          <ac:chgData name="Ann Berit Lauritsen Molleskolen" userId="S::annx0477@skole.skanderborg.dk::bd955826-7980-4f7f-9117-e24038dd0474" providerId="AD" clId="Web-{79CF9DD2-0559-5E0D-C294-A011090943EB}" dt="2020-09-21T13:40:36.474" v="132"/>
          <ac:spMkLst>
            <pc:docMk/>
            <pc:sldMk cId="3031363384" sldId="260"/>
            <ac:spMk id="16" creationId="{EF99ECAA-1F11-4937-BBA6-51935AB44C9D}"/>
          </ac:spMkLst>
        </pc:spChg>
        <pc:spChg chg="add">
          <ac:chgData name="Ann Berit Lauritsen Molleskolen" userId="S::annx0477@skole.skanderborg.dk::bd955826-7980-4f7f-9117-e24038dd0474" providerId="AD" clId="Web-{79CF9DD2-0559-5E0D-C294-A011090943EB}" dt="2020-09-21T13:40:36.474" v="132"/>
          <ac:spMkLst>
            <pc:docMk/>
            <pc:sldMk cId="3031363384" sldId="260"/>
            <ac:spMk id="24" creationId="{1DB043B4-68C6-45B9-82AC-A5800EADB8DB}"/>
          </ac:spMkLst>
        </pc:spChg>
        <pc:spChg chg="add">
          <ac:chgData name="Ann Berit Lauritsen Molleskolen" userId="S::annx0477@skole.skanderborg.dk::bd955826-7980-4f7f-9117-e24038dd0474" providerId="AD" clId="Web-{79CF9DD2-0559-5E0D-C294-A011090943EB}" dt="2020-09-21T13:40:36.474" v="132"/>
          <ac:spMkLst>
            <pc:docMk/>
            <pc:sldMk cId="3031363384" sldId="260"/>
            <ac:spMk id="26" creationId="{AD4EA4DF-0E7C-4098-86F6-7D0ACAEFC0BF}"/>
          </ac:spMkLst>
        </pc:spChg>
        <pc:spChg chg="add">
          <ac:chgData name="Ann Berit Lauritsen Molleskolen" userId="S::annx0477@skole.skanderborg.dk::bd955826-7980-4f7f-9117-e24038dd0474" providerId="AD" clId="Web-{79CF9DD2-0559-5E0D-C294-A011090943EB}" dt="2020-09-21T13:40:36.474" v="132"/>
          <ac:spMkLst>
            <pc:docMk/>
            <pc:sldMk cId="3031363384" sldId="260"/>
            <ac:spMk id="28" creationId="{FE05BC49-0F00-4C85-9AF5-A0CC5B39C8D2}"/>
          </ac:spMkLst>
        </pc:spChg>
        <pc:grpChg chg="add">
          <ac:chgData name="Ann Berit Lauritsen Molleskolen" userId="S::annx0477@skole.skanderborg.dk::bd955826-7980-4f7f-9117-e24038dd0474" providerId="AD" clId="Web-{79CF9DD2-0559-5E0D-C294-A011090943EB}" dt="2020-09-21T13:40:36.474" v="132"/>
          <ac:grpSpMkLst>
            <pc:docMk/>
            <pc:sldMk cId="3031363384" sldId="260"/>
            <ac:grpSpMk id="18" creationId="{79DE9FAB-6BBA-4CFE-B67D-77B47F01ECA4}"/>
          </ac:grpSpMkLst>
        </pc:grpChg>
        <pc:picChg chg="add mod">
          <ac:chgData name="Ann Berit Lauritsen Molleskolen" userId="S::annx0477@skole.skanderborg.dk::bd955826-7980-4f7f-9117-e24038dd0474" providerId="AD" clId="Web-{79CF9DD2-0559-5E0D-C294-A011090943EB}" dt="2020-09-21T13:39:39.364" v="102"/>
          <ac:picMkLst>
            <pc:docMk/>
            <pc:sldMk cId="3031363384" sldId="260"/>
            <ac:picMk id="2" creationId="{9737AE78-21E2-4CF8-8532-2FC1E6EC4BB1}"/>
          </ac:picMkLst>
        </pc:picChg>
      </pc:sldChg>
      <pc:sldChg chg="addSp modSp new mod setBg">
        <pc:chgData name="Ann Berit Lauritsen Molleskolen" userId="S::annx0477@skole.skanderborg.dk::bd955826-7980-4f7f-9117-e24038dd0474" providerId="AD" clId="Web-{79CF9DD2-0559-5E0D-C294-A011090943EB}" dt="2020-09-21T13:41:26.272" v="142"/>
        <pc:sldMkLst>
          <pc:docMk/>
          <pc:sldMk cId="4027936780" sldId="261"/>
        </pc:sldMkLst>
        <pc:spChg chg="add mod">
          <ac:chgData name="Ann Berit Lauritsen Molleskolen" userId="S::annx0477@skole.skanderborg.dk::bd955826-7980-4f7f-9117-e24038dd0474" providerId="AD" clId="Web-{79CF9DD2-0559-5E0D-C294-A011090943EB}" dt="2020-09-21T13:41:26.272" v="142"/>
          <ac:spMkLst>
            <pc:docMk/>
            <pc:sldMk cId="4027936780" sldId="261"/>
            <ac:spMk id="3" creationId="{AC704416-8246-41E0-8A1C-5398A65A63C6}"/>
          </ac:spMkLst>
        </pc:spChg>
        <pc:spChg chg="add">
          <ac:chgData name="Ann Berit Lauritsen Molleskolen" userId="S::annx0477@skole.skanderborg.dk::bd955826-7980-4f7f-9117-e24038dd0474" providerId="AD" clId="Web-{79CF9DD2-0559-5E0D-C294-A011090943EB}" dt="2020-09-21T13:41:26.272" v="142"/>
          <ac:spMkLst>
            <pc:docMk/>
            <pc:sldMk cId="4027936780" sldId="261"/>
            <ac:spMk id="8" creationId="{82184FF4-7029-4ED7-813A-192E60608764}"/>
          </ac:spMkLst>
        </pc:spChg>
        <pc:spChg chg="add">
          <ac:chgData name="Ann Berit Lauritsen Molleskolen" userId="S::annx0477@skole.skanderborg.dk::bd955826-7980-4f7f-9117-e24038dd0474" providerId="AD" clId="Web-{79CF9DD2-0559-5E0D-C294-A011090943EB}" dt="2020-09-21T13:41:26.272" v="142"/>
          <ac:spMkLst>
            <pc:docMk/>
            <pc:sldMk cId="4027936780" sldId="261"/>
            <ac:spMk id="10" creationId="{AAA7AB09-557C-41AD-9113-FF9F68FA1035}"/>
          </ac:spMkLst>
        </pc:spChg>
        <pc:spChg chg="add">
          <ac:chgData name="Ann Berit Lauritsen Molleskolen" userId="S::annx0477@skole.skanderborg.dk::bd955826-7980-4f7f-9117-e24038dd0474" providerId="AD" clId="Web-{79CF9DD2-0559-5E0D-C294-A011090943EB}" dt="2020-09-21T13:41:26.272" v="142"/>
          <ac:spMkLst>
            <pc:docMk/>
            <pc:sldMk cId="4027936780" sldId="261"/>
            <ac:spMk id="12" creationId="{EF99ECAA-1F11-4937-BBA6-51935AB44C9D}"/>
          </ac:spMkLst>
        </pc:spChg>
        <pc:spChg chg="add">
          <ac:chgData name="Ann Berit Lauritsen Molleskolen" userId="S::annx0477@skole.skanderborg.dk::bd955826-7980-4f7f-9117-e24038dd0474" providerId="AD" clId="Web-{79CF9DD2-0559-5E0D-C294-A011090943EB}" dt="2020-09-21T13:41:26.272" v="142"/>
          <ac:spMkLst>
            <pc:docMk/>
            <pc:sldMk cId="4027936780" sldId="261"/>
            <ac:spMk id="20" creationId="{1DB043B4-68C6-45B9-82AC-A5800EADB8DB}"/>
          </ac:spMkLst>
        </pc:spChg>
        <pc:spChg chg="add">
          <ac:chgData name="Ann Berit Lauritsen Molleskolen" userId="S::annx0477@skole.skanderborg.dk::bd955826-7980-4f7f-9117-e24038dd0474" providerId="AD" clId="Web-{79CF9DD2-0559-5E0D-C294-A011090943EB}" dt="2020-09-21T13:41:26.272" v="142"/>
          <ac:spMkLst>
            <pc:docMk/>
            <pc:sldMk cId="4027936780" sldId="261"/>
            <ac:spMk id="22" creationId="{AD4EA4DF-0E7C-4098-86F6-7D0ACAEFC0BF}"/>
          </ac:spMkLst>
        </pc:spChg>
        <pc:spChg chg="add">
          <ac:chgData name="Ann Berit Lauritsen Molleskolen" userId="S::annx0477@skole.skanderborg.dk::bd955826-7980-4f7f-9117-e24038dd0474" providerId="AD" clId="Web-{79CF9DD2-0559-5E0D-C294-A011090943EB}" dt="2020-09-21T13:41:26.272" v="142"/>
          <ac:spMkLst>
            <pc:docMk/>
            <pc:sldMk cId="4027936780" sldId="261"/>
            <ac:spMk id="24" creationId="{FE05BC49-0F00-4C85-9AF5-A0CC5B39C8D2}"/>
          </ac:spMkLst>
        </pc:spChg>
        <pc:grpChg chg="add">
          <ac:chgData name="Ann Berit Lauritsen Molleskolen" userId="S::annx0477@skole.skanderborg.dk::bd955826-7980-4f7f-9117-e24038dd0474" providerId="AD" clId="Web-{79CF9DD2-0559-5E0D-C294-A011090943EB}" dt="2020-09-21T13:41:26.272" v="142"/>
          <ac:grpSpMkLst>
            <pc:docMk/>
            <pc:sldMk cId="4027936780" sldId="261"/>
            <ac:grpSpMk id="14" creationId="{79DE9FAB-6BBA-4CFE-B67D-77B47F01ECA4}"/>
          </ac:grpSpMkLst>
        </pc:grpChg>
        <pc:picChg chg="add mod">
          <ac:chgData name="Ann Berit Lauritsen Molleskolen" userId="S::annx0477@skole.skanderborg.dk::bd955826-7980-4f7f-9117-e24038dd0474" providerId="AD" clId="Web-{79CF9DD2-0559-5E0D-C294-A011090943EB}" dt="2020-09-21T13:41:26.272" v="142"/>
          <ac:picMkLst>
            <pc:docMk/>
            <pc:sldMk cId="4027936780" sldId="261"/>
            <ac:picMk id="2" creationId="{61F459C8-DCC7-4FFB-8F4A-1163AE5D5994}"/>
          </ac:picMkLst>
        </pc:picChg>
      </pc:sldChg>
      <pc:sldChg chg="addSp delSp modSp new mod setBg">
        <pc:chgData name="Ann Berit Lauritsen Molleskolen" userId="S::annx0477@skole.skanderborg.dk::bd955826-7980-4f7f-9117-e24038dd0474" providerId="AD" clId="Web-{79CF9DD2-0559-5E0D-C294-A011090943EB}" dt="2020-09-21T14:43:17.512" v="167" actId="20577"/>
        <pc:sldMkLst>
          <pc:docMk/>
          <pc:sldMk cId="640280872" sldId="262"/>
        </pc:sldMkLst>
        <pc:spChg chg="add mod">
          <ac:chgData name="Ann Berit Lauritsen Molleskolen" userId="S::annx0477@skole.skanderborg.dk::bd955826-7980-4f7f-9117-e24038dd0474" providerId="AD" clId="Web-{79CF9DD2-0559-5E0D-C294-A011090943EB}" dt="2020-09-21T14:43:17.512" v="167" actId="20577"/>
          <ac:spMkLst>
            <pc:docMk/>
            <pc:sldMk cId="640280872" sldId="262"/>
            <ac:spMk id="3" creationId="{E45C34D3-F04E-49C2-9A3A-12132E5FC3FC}"/>
          </ac:spMkLst>
        </pc:spChg>
        <pc:spChg chg="add del">
          <ac:chgData name="Ann Berit Lauritsen Molleskolen" userId="S::annx0477@skole.skanderborg.dk::bd955826-7980-4f7f-9117-e24038dd0474" providerId="AD" clId="Web-{79CF9DD2-0559-5E0D-C294-A011090943EB}" dt="2020-09-21T13:43:24.164" v="162"/>
          <ac:spMkLst>
            <pc:docMk/>
            <pc:sldMk cId="640280872" sldId="262"/>
            <ac:spMk id="8" creationId="{82184FF4-7029-4ED7-813A-192E60608764}"/>
          </ac:spMkLst>
        </pc:spChg>
        <pc:spChg chg="add del">
          <ac:chgData name="Ann Berit Lauritsen Molleskolen" userId="S::annx0477@skole.skanderborg.dk::bd955826-7980-4f7f-9117-e24038dd0474" providerId="AD" clId="Web-{79CF9DD2-0559-5E0D-C294-A011090943EB}" dt="2020-09-21T13:43:24.164" v="162"/>
          <ac:spMkLst>
            <pc:docMk/>
            <pc:sldMk cId="640280872" sldId="262"/>
            <ac:spMk id="10" creationId="{AAA7AB09-557C-41AD-9113-FF9F68FA1035}"/>
          </ac:spMkLst>
        </pc:spChg>
        <pc:spChg chg="add del">
          <ac:chgData name="Ann Berit Lauritsen Molleskolen" userId="S::annx0477@skole.skanderborg.dk::bd955826-7980-4f7f-9117-e24038dd0474" providerId="AD" clId="Web-{79CF9DD2-0559-5E0D-C294-A011090943EB}" dt="2020-09-21T13:43:24.164" v="162"/>
          <ac:spMkLst>
            <pc:docMk/>
            <pc:sldMk cId="640280872" sldId="262"/>
            <ac:spMk id="12" creationId="{EF99ECAA-1F11-4937-BBA6-51935AB44C9D}"/>
          </ac:spMkLst>
        </pc:spChg>
        <pc:spChg chg="add del">
          <ac:chgData name="Ann Berit Lauritsen Molleskolen" userId="S::annx0477@skole.skanderborg.dk::bd955826-7980-4f7f-9117-e24038dd0474" providerId="AD" clId="Web-{79CF9DD2-0559-5E0D-C294-A011090943EB}" dt="2020-09-21T13:43:24.164" v="162"/>
          <ac:spMkLst>
            <pc:docMk/>
            <pc:sldMk cId="640280872" sldId="262"/>
            <ac:spMk id="20" creationId="{1DB043B4-68C6-45B9-82AC-A5800EADB8DB}"/>
          </ac:spMkLst>
        </pc:spChg>
        <pc:spChg chg="add del">
          <ac:chgData name="Ann Berit Lauritsen Molleskolen" userId="S::annx0477@skole.skanderborg.dk::bd955826-7980-4f7f-9117-e24038dd0474" providerId="AD" clId="Web-{79CF9DD2-0559-5E0D-C294-A011090943EB}" dt="2020-09-21T13:43:24.164" v="162"/>
          <ac:spMkLst>
            <pc:docMk/>
            <pc:sldMk cId="640280872" sldId="262"/>
            <ac:spMk id="22" creationId="{AD4EA4DF-0E7C-4098-86F6-7D0ACAEFC0BF}"/>
          </ac:spMkLst>
        </pc:spChg>
        <pc:spChg chg="add del">
          <ac:chgData name="Ann Berit Lauritsen Molleskolen" userId="S::annx0477@skole.skanderborg.dk::bd955826-7980-4f7f-9117-e24038dd0474" providerId="AD" clId="Web-{79CF9DD2-0559-5E0D-C294-A011090943EB}" dt="2020-09-21T13:43:24.164" v="162"/>
          <ac:spMkLst>
            <pc:docMk/>
            <pc:sldMk cId="640280872" sldId="262"/>
            <ac:spMk id="24" creationId="{FE05BC49-0F00-4C85-9AF5-A0CC5B39C8D2}"/>
          </ac:spMkLst>
        </pc:spChg>
        <pc:spChg chg="add">
          <ac:chgData name="Ann Berit Lauritsen Molleskolen" userId="S::annx0477@skole.skanderborg.dk::bd955826-7980-4f7f-9117-e24038dd0474" providerId="AD" clId="Web-{79CF9DD2-0559-5E0D-C294-A011090943EB}" dt="2020-09-21T13:43:24.164" v="162"/>
          <ac:spMkLst>
            <pc:docMk/>
            <pc:sldMk cId="640280872" sldId="262"/>
            <ac:spMk id="29" creationId="{82184FF4-7029-4ED7-813A-192E60608764}"/>
          </ac:spMkLst>
        </pc:spChg>
        <pc:spChg chg="add">
          <ac:chgData name="Ann Berit Lauritsen Molleskolen" userId="S::annx0477@skole.skanderborg.dk::bd955826-7980-4f7f-9117-e24038dd0474" providerId="AD" clId="Web-{79CF9DD2-0559-5E0D-C294-A011090943EB}" dt="2020-09-21T13:43:24.164" v="162"/>
          <ac:spMkLst>
            <pc:docMk/>
            <pc:sldMk cId="640280872" sldId="262"/>
            <ac:spMk id="31" creationId="{AAA7AB09-557C-41AD-9113-FF9F68FA1035}"/>
          </ac:spMkLst>
        </pc:spChg>
        <pc:spChg chg="add">
          <ac:chgData name="Ann Berit Lauritsen Molleskolen" userId="S::annx0477@skole.skanderborg.dk::bd955826-7980-4f7f-9117-e24038dd0474" providerId="AD" clId="Web-{79CF9DD2-0559-5E0D-C294-A011090943EB}" dt="2020-09-21T13:43:24.164" v="162"/>
          <ac:spMkLst>
            <pc:docMk/>
            <pc:sldMk cId="640280872" sldId="262"/>
            <ac:spMk id="33" creationId="{EF99ECAA-1F11-4937-BBA6-51935AB44C9D}"/>
          </ac:spMkLst>
        </pc:spChg>
        <pc:spChg chg="add">
          <ac:chgData name="Ann Berit Lauritsen Molleskolen" userId="S::annx0477@skole.skanderborg.dk::bd955826-7980-4f7f-9117-e24038dd0474" providerId="AD" clId="Web-{79CF9DD2-0559-5E0D-C294-A011090943EB}" dt="2020-09-21T13:43:24.164" v="162"/>
          <ac:spMkLst>
            <pc:docMk/>
            <pc:sldMk cId="640280872" sldId="262"/>
            <ac:spMk id="41" creationId="{1DB043B4-68C6-45B9-82AC-A5800EADB8DB}"/>
          </ac:spMkLst>
        </pc:spChg>
        <pc:spChg chg="add">
          <ac:chgData name="Ann Berit Lauritsen Molleskolen" userId="S::annx0477@skole.skanderborg.dk::bd955826-7980-4f7f-9117-e24038dd0474" providerId="AD" clId="Web-{79CF9DD2-0559-5E0D-C294-A011090943EB}" dt="2020-09-21T13:43:24.164" v="162"/>
          <ac:spMkLst>
            <pc:docMk/>
            <pc:sldMk cId="640280872" sldId="262"/>
            <ac:spMk id="43" creationId="{3C64A91D-E535-4C24-A0E3-96A3810E3FDC}"/>
          </ac:spMkLst>
        </pc:spChg>
        <pc:spChg chg="add">
          <ac:chgData name="Ann Berit Lauritsen Molleskolen" userId="S::annx0477@skole.skanderborg.dk::bd955826-7980-4f7f-9117-e24038dd0474" providerId="AD" clId="Web-{79CF9DD2-0559-5E0D-C294-A011090943EB}" dt="2020-09-21T13:43:24.164" v="162"/>
          <ac:spMkLst>
            <pc:docMk/>
            <pc:sldMk cId="640280872" sldId="262"/>
            <ac:spMk id="45" creationId="{26FC4867-BA3E-4F8E-AB23-684F34DF3D31}"/>
          </ac:spMkLst>
        </pc:spChg>
        <pc:grpChg chg="add del">
          <ac:chgData name="Ann Berit Lauritsen Molleskolen" userId="S::annx0477@skole.skanderborg.dk::bd955826-7980-4f7f-9117-e24038dd0474" providerId="AD" clId="Web-{79CF9DD2-0559-5E0D-C294-A011090943EB}" dt="2020-09-21T13:43:24.164" v="162"/>
          <ac:grpSpMkLst>
            <pc:docMk/>
            <pc:sldMk cId="640280872" sldId="262"/>
            <ac:grpSpMk id="14" creationId="{79DE9FAB-6BBA-4CFE-B67D-77B47F01ECA4}"/>
          </ac:grpSpMkLst>
        </pc:grpChg>
        <pc:grpChg chg="add">
          <ac:chgData name="Ann Berit Lauritsen Molleskolen" userId="S::annx0477@skole.skanderborg.dk::bd955826-7980-4f7f-9117-e24038dd0474" providerId="AD" clId="Web-{79CF9DD2-0559-5E0D-C294-A011090943EB}" dt="2020-09-21T13:43:24.164" v="162"/>
          <ac:grpSpMkLst>
            <pc:docMk/>
            <pc:sldMk cId="640280872" sldId="262"/>
            <ac:grpSpMk id="35" creationId="{79DE9FAB-6BBA-4CFE-B67D-77B47F01ECA4}"/>
          </ac:grpSpMkLst>
        </pc:grpChg>
        <pc:picChg chg="add mod">
          <ac:chgData name="Ann Berit Lauritsen Molleskolen" userId="S::annx0477@skole.skanderborg.dk::bd955826-7980-4f7f-9117-e24038dd0474" providerId="AD" clId="Web-{79CF9DD2-0559-5E0D-C294-A011090943EB}" dt="2020-09-21T13:43:01.460" v="152" actId="1076"/>
          <ac:picMkLst>
            <pc:docMk/>
            <pc:sldMk cId="640280872" sldId="262"/>
            <ac:picMk id="2" creationId="{5EC795F3-175E-4758-AEBB-B442A0607D08}"/>
          </ac:picMkLst>
        </pc:picChg>
      </pc:sldChg>
      <pc:sldChg chg="addSp modSp new">
        <pc:chgData name="Ann Berit Lauritsen Molleskolen" userId="S::annx0477@skole.skanderborg.dk::bd955826-7980-4f7f-9117-e24038dd0474" providerId="AD" clId="Web-{79CF9DD2-0559-5E0D-C294-A011090943EB}" dt="2020-09-21T14:45:17.405" v="410" actId="1076"/>
        <pc:sldMkLst>
          <pc:docMk/>
          <pc:sldMk cId="3249344877" sldId="263"/>
        </pc:sldMkLst>
        <pc:spChg chg="add mod">
          <ac:chgData name="Ann Berit Lauritsen Molleskolen" userId="S::annx0477@skole.skanderborg.dk::bd955826-7980-4f7f-9117-e24038dd0474" providerId="AD" clId="Web-{79CF9DD2-0559-5E0D-C294-A011090943EB}" dt="2020-09-21T14:44:26.716" v="408" actId="1076"/>
          <ac:spMkLst>
            <pc:docMk/>
            <pc:sldMk cId="3249344877" sldId="263"/>
            <ac:spMk id="2" creationId="{8E5B754E-DD13-429F-B72B-D3DE3765B6B4}"/>
          </ac:spMkLst>
        </pc:spChg>
        <pc:picChg chg="add mod">
          <ac:chgData name="Ann Berit Lauritsen Molleskolen" userId="S::annx0477@skole.skanderborg.dk::bd955826-7980-4f7f-9117-e24038dd0474" providerId="AD" clId="Web-{79CF9DD2-0559-5E0D-C294-A011090943EB}" dt="2020-09-21T14:45:17.405" v="410" actId="1076"/>
          <ac:picMkLst>
            <pc:docMk/>
            <pc:sldMk cId="3249344877" sldId="263"/>
            <ac:picMk id="3" creationId="{54967277-EA2C-4D61-BA29-71B314088940}"/>
          </ac:picMkLst>
        </pc:picChg>
      </pc:sldChg>
      <pc:sldMasterChg chg="del delSldLayout">
        <pc:chgData name="Ann Berit Lauritsen Molleskolen" userId="S::annx0477@skole.skanderborg.dk::bd955826-7980-4f7f-9117-e24038dd0474" providerId="AD" clId="Web-{79CF9DD2-0559-5E0D-C294-A011090943EB}" dt="2020-09-21T13:33:14.063" v="0"/>
        <pc:sldMasterMkLst>
          <pc:docMk/>
          <pc:sldMasterMk cId="450563959" sldId="2147483648"/>
        </pc:sldMasterMkLst>
        <pc:sldLayoutChg chg="del">
          <pc:chgData name="Ann Berit Lauritsen Molleskolen" userId="S::annx0477@skole.skanderborg.dk::bd955826-7980-4f7f-9117-e24038dd0474" providerId="AD" clId="Web-{79CF9DD2-0559-5E0D-C294-A011090943EB}" dt="2020-09-21T13:33:14.063" v="0"/>
          <pc:sldLayoutMkLst>
            <pc:docMk/>
            <pc:sldMasterMk cId="450563959" sldId="2147483648"/>
            <pc:sldLayoutMk cId="1161660118" sldId="2147483649"/>
          </pc:sldLayoutMkLst>
        </pc:sldLayoutChg>
        <pc:sldLayoutChg chg="del">
          <pc:chgData name="Ann Berit Lauritsen Molleskolen" userId="S::annx0477@skole.skanderborg.dk::bd955826-7980-4f7f-9117-e24038dd0474" providerId="AD" clId="Web-{79CF9DD2-0559-5E0D-C294-A011090943EB}" dt="2020-09-21T13:33:14.063" v="0"/>
          <pc:sldLayoutMkLst>
            <pc:docMk/>
            <pc:sldMasterMk cId="450563959" sldId="2147483648"/>
            <pc:sldLayoutMk cId="3657976120" sldId="2147483650"/>
          </pc:sldLayoutMkLst>
        </pc:sldLayoutChg>
        <pc:sldLayoutChg chg="del">
          <pc:chgData name="Ann Berit Lauritsen Molleskolen" userId="S::annx0477@skole.skanderborg.dk::bd955826-7980-4f7f-9117-e24038dd0474" providerId="AD" clId="Web-{79CF9DD2-0559-5E0D-C294-A011090943EB}" dt="2020-09-21T13:33:14.063" v="0"/>
          <pc:sldLayoutMkLst>
            <pc:docMk/>
            <pc:sldMasterMk cId="450563959" sldId="2147483648"/>
            <pc:sldLayoutMk cId="1013714516" sldId="2147483651"/>
          </pc:sldLayoutMkLst>
        </pc:sldLayoutChg>
        <pc:sldLayoutChg chg="del">
          <pc:chgData name="Ann Berit Lauritsen Molleskolen" userId="S::annx0477@skole.skanderborg.dk::bd955826-7980-4f7f-9117-e24038dd0474" providerId="AD" clId="Web-{79CF9DD2-0559-5E0D-C294-A011090943EB}" dt="2020-09-21T13:33:14.063" v="0"/>
          <pc:sldLayoutMkLst>
            <pc:docMk/>
            <pc:sldMasterMk cId="450563959" sldId="2147483648"/>
            <pc:sldLayoutMk cId="2771968318" sldId="2147483652"/>
          </pc:sldLayoutMkLst>
        </pc:sldLayoutChg>
        <pc:sldLayoutChg chg="del">
          <pc:chgData name="Ann Berit Lauritsen Molleskolen" userId="S::annx0477@skole.skanderborg.dk::bd955826-7980-4f7f-9117-e24038dd0474" providerId="AD" clId="Web-{79CF9DD2-0559-5E0D-C294-A011090943EB}" dt="2020-09-21T13:33:14.063" v="0"/>
          <pc:sldLayoutMkLst>
            <pc:docMk/>
            <pc:sldMasterMk cId="450563959" sldId="2147483648"/>
            <pc:sldLayoutMk cId="1786149928" sldId="2147483653"/>
          </pc:sldLayoutMkLst>
        </pc:sldLayoutChg>
        <pc:sldLayoutChg chg="del">
          <pc:chgData name="Ann Berit Lauritsen Molleskolen" userId="S::annx0477@skole.skanderborg.dk::bd955826-7980-4f7f-9117-e24038dd0474" providerId="AD" clId="Web-{79CF9DD2-0559-5E0D-C294-A011090943EB}" dt="2020-09-21T13:33:14.063" v="0"/>
          <pc:sldLayoutMkLst>
            <pc:docMk/>
            <pc:sldMasterMk cId="450563959" sldId="2147483648"/>
            <pc:sldLayoutMk cId="737749525" sldId="2147483654"/>
          </pc:sldLayoutMkLst>
        </pc:sldLayoutChg>
        <pc:sldLayoutChg chg="del">
          <pc:chgData name="Ann Berit Lauritsen Molleskolen" userId="S::annx0477@skole.skanderborg.dk::bd955826-7980-4f7f-9117-e24038dd0474" providerId="AD" clId="Web-{79CF9DD2-0559-5E0D-C294-A011090943EB}" dt="2020-09-21T13:33:14.063" v="0"/>
          <pc:sldLayoutMkLst>
            <pc:docMk/>
            <pc:sldMasterMk cId="450563959" sldId="2147483648"/>
            <pc:sldLayoutMk cId="525010303" sldId="2147483655"/>
          </pc:sldLayoutMkLst>
        </pc:sldLayoutChg>
        <pc:sldLayoutChg chg="del">
          <pc:chgData name="Ann Berit Lauritsen Molleskolen" userId="S::annx0477@skole.skanderborg.dk::bd955826-7980-4f7f-9117-e24038dd0474" providerId="AD" clId="Web-{79CF9DD2-0559-5E0D-C294-A011090943EB}" dt="2020-09-21T13:33:14.063" v="0"/>
          <pc:sldLayoutMkLst>
            <pc:docMk/>
            <pc:sldMasterMk cId="450563959" sldId="2147483648"/>
            <pc:sldLayoutMk cId="904532810" sldId="2147483656"/>
          </pc:sldLayoutMkLst>
        </pc:sldLayoutChg>
        <pc:sldLayoutChg chg="del">
          <pc:chgData name="Ann Berit Lauritsen Molleskolen" userId="S::annx0477@skole.skanderborg.dk::bd955826-7980-4f7f-9117-e24038dd0474" providerId="AD" clId="Web-{79CF9DD2-0559-5E0D-C294-A011090943EB}" dt="2020-09-21T13:33:14.063" v="0"/>
          <pc:sldLayoutMkLst>
            <pc:docMk/>
            <pc:sldMasterMk cId="450563959" sldId="2147483648"/>
            <pc:sldLayoutMk cId="2934600751" sldId="2147483657"/>
          </pc:sldLayoutMkLst>
        </pc:sldLayoutChg>
        <pc:sldLayoutChg chg="del">
          <pc:chgData name="Ann Berit Lauritsen Molleskolen" userId="S::annx0477@skole.skanderborg.dk::bd955826-7980-4f7f-9117-e24038dd0474" providerId="AD" clId="Web-{79CF9DD2-0559-5E0D-C294-A011090943EB}" dt="2020-09-21T13:33:14.063" v="0"/>
          <pc:sldLayoutMkLst>
            <pc:docMk/>
            <pc:sldMasterMk cId="450563959" sldId="2147483648"/>
            <pc:sldLayoutMk cId="3783993635" sldId="2147483658"/>
          </pc:sldLayoutMkLst>
        </pc:sldLayoutChg>
        <pc:sldLayoutChg chg="del">
          <pc:chgData name="Ann Berit Lauritsen Molleskolen" userId="S::annx0477@skole.skanderborg.dk::bd955826-7980-4f7f-9117-e24038dd0474" providerId="AD" clId="Web-{79CF9DD2-0559-5E0D-C294-A011090943EB}" dt="2020-09-21T13:33:14.063" v="0"/>
          <pc:sldLayoutMkLst>
            <pc:docMk/>
            <pc:sldMasterMk cId="450563959" sldId="2147483648"/>
            <pc:sldLayoutMk cId="133512830" sldId="2147483659"/>
          </pc:sldLayoutMkLst>
        </pc:sldLayoutChg>
      </pc:sldMasterChg>
      <pc:sldMasterChg chg="add del replId addSldLayout delSldLayout">
        <pc:chgData name="Ann Berit Lauritsen Molleskolen" userId="S::annx0477@skole.skanderborg.dk::bd955826-7980-4f7f-9117-e24038dd0474" providerId="AD" clId="Web-{79CF9DD2-0559-5E0D-C294-A011090943EB}" dt="2020-09-21T13:33:35.985" v="15"/>
        <pc:sldMasterMkLst>
          <pc:docMk/>
          <pc:sldMasterMk cId="2334378362" sldId="2147483660"/>
        </pc:sldMasterMkLst>
        <pc:sldLayoutChg chg="add del">
          <pc:chgData name="Ann Berit Lauritsen Molleskolen" userId="S::annx0477@skole.skanderborg.dk::bd955826-7980-4f7f-9117-e24038dd0474" providerId="AD" clId="Web-{79CF9DD2-0559-5E0D-C294-A011090943EB}" dt="2020-09-21T13:33:35.985" v="15"/>
          <pc:sldLayoutMkLst>
            <pc:docMk/>
            <pc:sldMasterMk cId="2334378362" sldId="2147483660"/>
            <pc:sldLayoutMk cId="351946914" sldId="2147483661"/>
          </pc:sldLayoutMkLst>
        </pc:sldLayoutChg>
        <pc:sldLayoutChg chg="add del replId">
          <pc:chgData name="Ann Berit Lauritsen Molleskolen" userId="S::annx0477@skole.skanderborg.dk::bd955826-7980-4f7f-9117-e24038dd0474" providerId="AD" clId="Web-{79CF9DD2-0559-5E0D-C294-A011090943EB}" dt="2020-09-21T13:33:35.985" v="15"/>
          <pc:sldLayoutMkLst>
            <pc:docMk/>
            <pc:sldMasterMk cId="2334378362" sldId="2147483660"/>
            <pc:sldLayoutMk cId="3845597040" sldId="2147483662"/>
          </pc:sldLayoutMkLst>
        </pc:sldLayoutChg>
        <pc:sldLayoutChg chg="add del replId">
          <pc:chgData name="Ann Berit Lauritsen Molleskolen" userId="S::annx0477@skole.skanderborg.dk::bd955826-7980-4f7f-9117-e24038dd0474" providerId="AD" clId="Web-{79CF9DD2-0559-5E0D-C294-A011090943EB}" dt="2020-09-21T13:33:35.985" v="15"/>
          <pc:sldLayoutMkLst>
            <pc:docMk/>
            <pc:sldMasterMk cId="2334378362" sldId="2147483660"/>
            <pc:sldLayoutMk cId="2883464793" sldId="2147483663"/>
          </pc:sldLayoutMkLst>
        </pc:sldLayoutChg>
        <pc:sldLayoutChg chg="add del replId">
          <pc:chgData name="Ann Berit Lauritsen Molleskolen" userId="S::annx0477@skole.skanderborg.dk::bd955826-7980-4f7f-9117-e24038dd0474" providerId="AD" clId="Web-{79CF9DD2-0559-5E0D-C294-A011090943EB}" dt="2020-09-21T13:33:35.985" v="15"/>
          <pc:sldLayoutMkLst>
            <pc:docMk/>
            <pc:sldMasterMk cId="2334378362" sldId="2147483660"/>
            <pc:sldLayoutMk cId="2192879687" sldId="2147483664"/>
          </pc:sldLayoutMkLst>
        </pc:sldLayoutChg>
        <pc:sldLayoutChg chg="add del replId">
          <pc:chgData name="Ann Berit Lauritsen Molleskolen" userId="S::annx0477@skole.skanderborg.dk::bd955826-7980-4f7f-9117-e24038dd0474" providerId="AD" clId="Web-{79CF9DD2-0559-5E0D-C294-A011090943EB}" dt="2020-09-21T13:33:35.985" v="15"/>
          <pc:sldLayoutMkLst>
            <pc:docMk/>
            <pc:sldMasterMk cId="2334378362" sldId="2147483660"/>
            <pc:sldLayoutMk cId="149943617" sldId="2147483665"/>
          </pc:sldLayoutMkLst>
        </pc:sldLayoutChg>
        <pc:sldLayoutChg chg="add del replId">
          <pc:chgData name="Ann Berit Lauritsen Molleskolen" userId="S::annx0477@skole.skanderborg.dk::bd955826-7980-4f7f-9117-e24038dd0474" providerId="AD" clId="Web-{79CF9DD2-0559-5E0D-C294-A011090943EB}" dt="2020-09-21T13:33:35.985" v="15"/>
          <pc:sldLayoutMkLst>
            <pc:docMk/>
            <pc:sldMasterMk cId="2334378362" sldId="2147483660"/>
            <pc:sldLayoutMk cId="2339799950" sldId="2147483666"/>
          </pc:sldLayoutMkLst>
        </pc:sldLayoutChg>
        <pc:sldLayoutChg chg="add del replId">
          <pc:chgData name="Ann Berit Lauritsen Molleskolen" userId="S::annx0477@skole.skanderborg.dk::bd955826-7980-4f7f-9117-e24038dd0474" providerId="AD" clId="Web-{79CF9DD2-0559-5E0D-C294-A011090943EB}" dt="2020-09-21T13:33:35.985" v="15"/>
          <pc:sldLayoutMkLst>
            <pc:docMk/>
            <pc:sldMasterMk cId="2334378362" sldId="2147483660"/>
            <pc:sldLayoutMk cId="4262674356" sldId="2147483667"/>
          </pc:sldLayoutMkLst>
        </pc:sldLayoutChg>
        <pc:sldLayoutChg chg="add del replId">
          <pc:chgData name="Ann Berit Lauritsen Molleskolen" userId="S::annx0477@skole.skanderborg.dk::bd955826-7980-4f7f-9117-e24038dd0474" providerId="AD" clId="Web-{79CF9DD2-0559-5E0D-C294-A011090943EB}" dt="2020-09-21T13:33:35.985" v="15"/>
          <pc:sldLayoutMkLst>
            <pc:docMk/>
            <pc:sldMasterMk cId="2334378362" sldId="2147483660"/>
            <pc:sldLayoutMk cId="3098648436" sldId="2147483668"/>
          </pc:sldLayoutMkLst>
        </pc:sldLayoutChg>
        <pc:sldLayoutChg chg="add del replId">
          <pc:chgData name="Ann Berit Lauritsen Molleskolen" userId="S::annx0477@skole.skanderborg.dk::bd955826-7980-4f7f-9117-e24038dd0474" providerId="AD" clId="Web-{79CF9DD2-0559-5E0D-C294-A011090943EB}" dt="2020-09-21T13:33:35.985" v="15"/>
          <pc:sldLayoutMkLst>
            <pc:docMk/>
            <pc:sldMasterMk cId="2334378362" sldId="2147483660"/>
            <pc:sldLayoutMk cId="3335433928" sldId="2147483669"/>
          </pc:sldLayoutMkLst>
        </pc:sldLayoutChg>
        <pc:sldLayoutChg chg="add del replId">
          <pc:chgData name="Ann Berit Lauritsen Molleskolen" userId="S::annx0477@skole.skanderborg.dk::bd955826-7980-4f7f-9117-e24038dd0474" providerId="AD" clId="Web-{79CF9DD2-0559-5E0D-C294-A011090943EB}" dt="2020-09-21T13:33:35.985" v="15"/>
          <pc:sldLayoutMkLst>
            <pc:docMk/>
            <pc:sldMasterMk cId="2334378362" sldId="2147483660"/>
            <pc:sldLayoutMk cId="1650462151" sldId="2147483670"/>
          </pc:sldLayoutMkLst>
        </pc:sldLayoutChg>
        <pc:sldLayoutChg chg="add del replId">
          <pc:chgData name="Ann Berit Lauritsen Molleskolen" userId="S::annx0477@skole.skanderborg.dk::bd955826-7980-4f7f-9117-e24038dd0474" providerId="AD" clId="Web-{79CF9DD2-0559-5E0D-C294-A011090943EB}" dt="2020-09-21T13:33:35.985" v="15"/>
          <pc:sldLayoutMkLst>
            <pc:docMk/>
            <pc:sldMasterMk cId="2334378362" sldId="2147483660"/>
            <pc:sldLayoutMk cId="108920057" sldId="2147483671"/>
          </pc:sldLayoutMkLst>
        </pc:sldLayoutChg>
      </pc:sldMasterChg>
      <pc:sldMasterChg chg="add del addSldLayout delSldLayout">
        <pc:chgData name="Ann Berit Lauritsen Molleskolen" userId="S::annx0477@skole.skanderborg.dk::bd955826-7980-4f7f-9117-e24038dd0474" providerId="AD" clId="Web-{79CF9DD2-0559-5E0D-C294-A011090943EB}" dt="2020-09-21T13:33:35.923" v="14"/>
        <pc:sldMasterMkLst>
          <pc:docMk/>
          <pc:sldMasterMk cId="2250767518" sldId="2147483721"/>
        </pc:sldMasterMkLst>
        <pc:sldLayoutChg chg="add del">
          <pc:chgData name="Ann Berit Lauritsen Molleskolen" userId="S::annx0477@skole.skanderborg.dk::bd955826-7980-4f7f-9117-e24038dd0474" providerId="AD" clId="Web-{79CF9DD2-0559-5E0D-C294-A011090943EB}" dt="2020-09-21T13:33:35.923" v="14"/>
          <pc:sldLayoutMkLst>
            <pc:docMk/>
            <pc:sldMasterMk cId="2250767518" sldId="2147483721"/>
            <pc:sldLayoutMk cId="2573995900" sldId="2147483710"/>
          </pc:sldLayoutMkLst>
        </pc:sldLayoutChg>
        <pc:sldLayoutChg chg="add del">
          <pc:chgData name="Ann Berit Lauritsen Molleskolen" userId="S::annx0477@skole.skanderborg.dk::bd955826-7980-4f7f-9117-e24038dd0474" providerId="AD" clId="Web-{79CF9DD2-0559-5E0D-C294-A011090943EB}" dt="2020-09-21T13:33:35.923" v="14"/>
          <pc:sldLayoutMkLst>
            <pc:docMk/>
            <pc:sldMasterMk cId="2250767518" sldId="2147483721"/>
            <pc:sldLayoutMk cId="902416186" sldId="2147483711"/>
          </pc:sldLayoutMkLst>
        </pc:sldLayoutChg>
        <pc:sldLayoutChg chg="add del">
          <pc:chgData name="Ann Berit Lauritsen Molleskolen" userId="S::annx0477@skole.skanderborg.dk::bd955826-7980-4f7f-9117-e24038dd0474" providerId="AD" clId="Web-{79CF9DD2-0559-5E0D-C294-A011090943EB}" dt="2020-09-21T13:33:35.923" v="14"/>
          <pc:sldLayoutMkLst>
            <pc:docMk/>
            <pc:sldMasterMk cId="2250767518" sldId="2147483721"/>
            <pc:sldLayoutMk cId="2044612193" sldId="2147483712"/>
          </pc:sldLayoutMkLst>
        </pc:sldLayoutChg>
        <pc:sldLayoutChg chg="add del">
          <pc:chgData name="Ann Berit Lauritsen Molleskolen" userId="S::annx0477@skole.skanderborg.dk::bd955826-7980-4f7f-9117-e24038dd0474" providerId="AD" clId="Web-{79CF9DD2-0559-5E0D-C294-A011090943EB}" dt="2020-09-21T13:33:35.923" v="14"/>
          <pc:sldLayoutMkLst>
            <pc:docMk/>
            <pc:sldMasterMk cId="2250767518" sldId="2147483721"/>
            <pc:sldLayoutMk cId="3411760294" sldId="2147483713"/>
          </pc:sldLayoutMkLst>
        </pc:sldLayoutChg>
        <pc:sldLayoutChg chg="add del">
          <pc:chgData name="Ann Berit Lauritsen Molleskolen" userId="S::annx0477@skole.skanderborg.dk::bd955826-7980-4f7f-9117-e24038dd0474" providerId="AD" clId="Web-{79CF9DD2-0559-5E0D-C294-A011090943EB}" dt="2020-09-21T13:33:35.923" v="14"/>
          <pc:sldLayoutMkLst>
            <pc:docMk/>
            <pc:sldMasterMk cId="2250767518" sldId="2147483721"/>
            <pc:sldLayoutMk cId="3710437890" sldId="2147483714"/>
          </pc:sldLayoutMkLst>
        </pc:sldLayoutChg>
        <pc:sldLayoutChg chg="add del">
          <pc:chgData name="Ann Berit Lauritsen Molleskolen" userId="S::annx0477@skole.skanderborg.dk::bd955826-7980-4f7f-9117-e24038dd0474" providerId="AD" clId="Web-{79CF9DD2-0559-5E0D-C294-A011090943EB}" dt="2020-09-21T13:33:35.923" v="14"/>
          <pc:sldLayoutMkLst>
            <pc:docMk/>
            <pc:sldMasterMk cId="2250767518" sldId="2147483721"/>
            <pc:sldLayoutMk cId="3787401731" sldId="2147483715"/>
          </pc:sldLayoutMkLst>
        </pc:sldLayoutChg>
        <pc:sldLayoutChg chg="add del">
          <pc:chgData name="Ann Berit Lauritsen Molleskolen" userId="S::annx0477@skole.skanderborg.dk::bd955826-7980-4f7f-9117-e24038dd0474" providerId="AD" clId="Web-{79CF9DD2-0559-5E0D-C294-A011090943EB}" dt="2020-09-21T13:33:35.923" v="14"/>
          <pc:sldLayoutMkLst>
            <pc:docMk/>
            <pc:sldMasterMk cId="2250767518" sldId="2147483721"/>
            <pc:sldLayoutMk cId="3890790078" sldId="2147483716"/>
          </pc:sldLayoutMkLst>
        </pc:sldLayoutChg>
        <pc:sldLayoutChg chg="add del">
          <pc:chgData name="Ann Berit Lauritsen Molleskolen" userId="S::annx0477@skole.skanderborg.dk::bd955826-7980-4f7f-9117-e24038dd0474" providerId="AD" clId="Web-{79CF9DD2-0559-5E0D-C294-A011090943EB}" dt="2020-09-21T13:33:35.923" v="14"/>
          <pc:sldLayoutMkLst>
            <pc:docMk/>
            <pc:sldMasterMk cId="2250767518" sldId="2147483721"/>
            <pc:sldLayoutMk cId="842320690" sldId="2147483717"/>
          </pc:sldLayoutMkLst>
        </pc:sldLayoutChg>
        <pc:sldLayoutChg chg="add del">
          <pc:chgData name="Ann Berit Lauritsen Molleskolen" userId="S::annx0477@skole.skanderborg.dk::bd955826-7980-4f7f-9117-e24038dd0474" providerId="AD" clId="Web-{79CF9DD2-0559-5E0D-C294-A011090943EB}" dt="2020-09-21T13:33:35.923" v="14"/>
          <pc:sldLayoutMkLst>
            <pc:docMk/>
            <pc:sldMasterMk cId="2250767518" sldId="2147483721"/>
            <pc:sldLayoutMk cId="2751377779" sldId="2147483718"/>
          </pc:sldLayoutMkLst>
        </pc:sldLayoutChg>
        <pc:sldLayoutChg chg="add del">
          <pc:chgData name="Ann Berit Lauritsen Molleskolen" userId="S::annx0477@skole.skanderborg.dk::bd955826-7980-4f7f-9117-e24038dd0474" providerId="AD" clId="Web-{79CF9DD2-0559-5E0D-C294-A011090943EB}" dt="2020-09-21T13:33:35.923" v="14"/>
          <pc:sldLayoutMkLst>
            <pc:docMk/>
            <pc:sldMasterMk cId="2250767518" sldId="2147483721"/>
            <pc:sldLayoutMk cId="3275166065" sldId="2147483719"/>
          </pc:sldLayoutMkLst>
        </pc:sldLayoutChg>
        <pc:sldLayoutChg chg="add del">
          <pc:chgData name="Ann Berit Lauritsen Molleskolen" userId="S::annx0477@skole.skanderborg.dk::bd955826-7980-4f7f-9117-e24038dd0474" providerId="AD" clId="Web-{79CF9DD2-0559-5E0D-C294-A011090943EB}" dt="2020-09-21T13:33:35.923" v="14"/>
          <pc:sldLayoutMkLst>
            <pc:docMk/>
            <pc:sldMasterMk cId="2250767518" sldId="2147483721"/>
            <pc:sldLayoutMk cId="1977346041" sldId="2147483720"/>
          </pc:sldLayoutMkLst>
        </pc:sldLayoutChg>
      </pc:sldMasterChg>
      <pc:sldMasterChg chg="add del addSldLayout delSldLayout">
        <pc:chgData name="Ann Berit Lauritsen Molleskolen" userId="S::annx0477@skole.skanderborg.dk::bd955826-7980-4f7f-9117-e24038dd0474" providerId="AD" clId="Web-{79CF9DD2-0559-5E0D-C294-A011090943EB}" dt="2020-09-21T13:33:59.235" v="22"/>
        <pc:sldMasterMkLst>
          <pc:docMk/>
          <pc:sldMasterMk cId="965917880" sldId="2147483747"/>
        </pc:sldMasterMkLst>
        <pc:sldLayoutChg chg="add del">
          <pc:chgData name="Ann Berit Lauritsen Molleskolen" userId="S::annx0477@skole.skanderborg.dk::bd955826-7980-4f7f-9117-e24038dd0474" providerId="AD" clId="Web-{79CF9DD2-0559-5E0D-C294-A011090943EB}" dt="2020-09-21T13:33:59.235" v="22"/>
          <pc:sldLayoutMkLst>
            <pc:docMk/>
            <pc:sldMasterMk cId="965917880" sldId="2147483747"/>
            <pc:sldLayoutMk cId="870375636" sldId="2147483736"/>
          </pc:sldLayoutMkLst>
        </pc:sldLayoutChg>
        <pc:sldLayoutChg chg="add del">
          <pc:chgData name="Ann Berit Lauritsen Molleskolen" userId="S::annx0477@skole.skanderborg.dk::bd955826-7980-4f7f-9117-e24038dd0474" providerId="AD" clId="Web-{79CF9DD2-0559-5E0D-C294-A011090943EB}" dt="2020-09-21T13:33:59.235" v="22"/>
          <pc:sldLayoutMkLst>
            <pc:docMk/>
            <pc:sldMasterMk cId="965917880" sldId="2147483747"/>
            <pc:sldLayoutMk cId="4284612659" sldId="2147483737"/>
          </pc:sldLayoutMkLst>
        </pc:sldLayoutChg>
        <pc:sldLayoutChg chg="add del">
          <pc:chgData name="Ann Berit Lauritsen Molleskolen" userId="S::annx0477@skole.skanderborg.dk::bd955826-7980-4f7f-9117-e24038dd0474" providerId="AD" clId="Web-{79CF9DD2-0559-5E0D-C294-A011090943EB}" dt="2020-09-21T13:33:59.235" v="22"/>
          <pc:sldLayoutMkLst>
            <pc:docMk/>
            <pc:sldMasterMk cId="965917880" sldId="2147483747"/>
            <pc:sldLayoutMk cId="732943662" sldId="2147483738"/>
          </pc:sldLayoutMkLst>
        </pc:sldLayoutChg>
        <pc:sldLayoutChg chg="add del">
          <pc:chgData name="Ann Berit Lauritsen Molleskolen" userId="S::annx0477@skole.skanderborg.dk::bd955826-7980-4f7f-9117-e24038dd0474" providerId="AD" clId="Web-{79CF9DD2-0559-5E0D-C294-A011090943EB}" dt="2020-09-21T13:33:59.235" v="22"/>
          <pc:sldLayoutMkLst>
            <pc:docMk/>
            <pc:sldMasterMk cId="965917880" sldId="2147483747"/>
            <pc:sldLayoutMk cId="3359472721" sldId="2147483739"/>
          </pc:sldLayoutMkLst>
        </pc:sldLayoutChg>
        <pc:sldLayoutChg chg="add del">
          <pc:chgData name="Ann Berit Lauritsen Molleskolen" userId="S::annx0477@skole.skanderborg.dk::bd955826-7980-4f7f-9117-e24038dd0474" providerId="AD" clId="Web-{79CF9DD2-0559-5E0D-C294-A011090943EB}" dt="2020-09-21T13:33:59.235" v="22"/>
          <pc:sldLayoutMkLst>
            <pc:docMk/>
            <pc:sldMasterMk cId="965917880" sldId="2147483747"/>
            <pc:sldLayoutMk cId="352838568" sldId="2147483740"/>
          </pc:sldLayoutMkLst>
        </pc:sldLayoutChg>
        <pc:sldLayoutChg chg="add del">
          <pc:chgData name="Ann Berit Lauritsen Molleskolen" userId="S::annx0477@skole.skanderborg.dk::bd955826-7980-4f7f-9117-e24038dd0474" providerId="AD" clId="Web-{79CF9DD2-0559-5E0D-C294-A011090943EB}" dt="2020-09-21T13:33:59.235" v="22"/>
          <pc:sldLayoutMkLst>
            <pc:docMk/>
            <pc:sldMasterMk cId="965917880" sldId="2147483747"/>
            <pc:sldLayoutMk cId="3123398092" sldId="2147483741"/>
          </pc:sldLayoutMkLst>
        </pc:sldLayoutChg>
        <pc:sldLayoutChg chg="add del">
          <pc:chgData name="Ann Berit Lauritsen Molleskolen" userId="S::annx0477@skole.skanderborg.dk::bd955826-7980-4f7f-9117-e24038dd0474" providerId="AD" clId="Web-{79CF9DD2-0559-5E0D-C294-A011090943EB}" dt="2020-09-21T13:33:59.235" v="22"/>
          <pc:sldLayoutMkLst>
            <pc:docMk/>
            <pc:sldMasterMk cId="965917880" sldId="2147483747"/>
            <pc:sldLayoutMk cId="4142681721" sldId="2147483742"/>
          </pc:sldLayoutMkLst>
        </pc:sldLayoutChg>
        <pc:sldLayoutChg chg="add del">
          <pc:chgData name="Ann Berit Lauritsen Molleskolen" userId="S::annx0477@skole.skanderborg.dk::bd955826-7980-4f7f-9117-e24038dd0474" providerId="AD" clId="Web-{79CF9DD2-0559-5E0D-C294-A011090943EB}" dt="2020-09-21T13:33:59.235" v="22"/>
          <pc:sldLayoutMkLst>
            <pc:docMk/>
            <pc:sldMasterMk cId="965917880" sldId="2147483747"/>
            <pc:sldLayoutMk cId="4228424592" sldId="2147483743"/>
          </pc:sldLayoutMkLst>
        </pc:sldLayoutChg>
        <pc:sldLayoutChg chg="add del">
          <pc:chgData name="Ann Berit Lauritsen Molleskolen" userId="S::annx0477@skole.skanderborg.dk::bd955826-7980-4f7f-9117-e24038dd0474" providerId="AD" clId="Web-{79CF9DD2-0559-5E0D-C294-A011090943EB}" dt="2020-09-21T13:33:59.235" v="22"/>
          <pc:sldLayoutMkLst>
            <pc:docMk/>
            <pc:sldMasterMk cId="965917880" sldId="2147483747"/>
            <pc:sldLayoutMk cId="4170813567" sldId="2147483744"/>
          </pc:sldLayoutMkLst>
        </pc:sldLayoutChg>
        <pc:sldLayoutChg chg="add del">
          <pc:chgData name="Ann Berit Lauritsen Molleskolen" userId="S::annx0477@skole.skanderborg.dk::bd955826-7980-4f7f-9117-e24038dd0474" providerId="AD" clId="Web-{79CF9DD2-0559-5E0D-C294-A011090943EB}" dt="2020-09-21T13:33:59.235" v="22"/>
          <pc:sldLayoutMkLst>
            <pc:docMk/>
            <pc:sldMasterMk cId="965917880" sldId="2147483747"/>
            <pc:sldLayoutMk cId="1991502335" sldId="2147483745"/>
          </pc:sldLayoutMkLst>
        </pc:sldLayoutChg>
        <pc:sldLayoutChg chg="add del">
          <pc:chgData name="Ann Berit Lauritsen Molleskolen" userId="S::annx0477@skole.skanderborg.dk::bd955826-7980-4f7f-9117-e24038dd0474" providerId="AD" clId="Web-{79CF9DD2-0559-5E0D-C294-A011090943EB}" dt="2020-09-21T13:33:59.235" v="22"/>
          <pc:sldLayoutMkLst>
            <pc:docMk/>
            <pc:sldMasterMk cId="965917880" sldId="2147483747"/>
            <pc:sldLayoutMk cId="1430340607" sldId="2147483746"/>
          </pc:sldLayoutMkLst>
        </pc:sldLayoutChg>
      </pc:sldMasterChg>
      <pc:sldMasterChg chg="add addSldLayout">
        <pc:chgData name="Ann Berit Lauritsen Molleskolen" userId="S::annx0477@skole.skanderborg.dk::bd955826-7980-4f7f-9117-e24038dd0474" providerId="AD" clId="Web-{79CF9DD2-0559-5E0D-C294-A011090943EB}" dt="2020-09-21T13:33:59.235" v="22"/>
        <pc:sldMasterMkLst>
          <pc:docMk/>
          <pc:sldMasterMk cId="3181032331" sldId="2147483836"/>
        </pc:sldMasterMkLst>
        <pc:sldLayoutChg chg="add">
          <pc:chgData name="Ann Berit Lauritsen Molleskolen" userId="S::annx0477@skole.skanderborg.dk::bd955826-7980-4f7f-9117-e24038dd0474" providerId="AD" clId="Web-{79CF9DD2-0559-5E0D-C294-A011090943EB}" dt="2020-09-21T13:33:59.235" v="22"/>
          <pc:sldLayoutMkLst>
            <pc:docMk/>
            <pc:sldMasterMk cId="3181032331" sldId="2147483836"/>
            <pc:sldLayoutMk cId="4015922642" sldId="2147483825"/>
          </pc:sldLayoutMkLst>
        </pc:sldLayoutChg>
        <pc:sldLayoutChg chg="add">
          <pc:chgData name="Ann Berit Lauritsen Molleskolen" userId="S::annx0477@skole.skanderborg.dk::bd955826-7980-4f7f-9117-e24038dd0474" providerId="AD" clId="Web-{79CF9DD2-0559-5E0D-C294-A011090943EB}" dt="2020-09-21T13:33:59.235" v="22"/>
          <pc:sldLayoutMkLst>
            <pc:docMk/>
            <pc:sldMasterMk cId="3181032331" sldId="2147483836"/>
            <pc:sldLayoutMk cId="478790914" sldId="2147483826"/>
          </pc:sldLayoutMkLst>
        </pc:sldLayoutChg>
        <pc:sldLayoutChg chg="add">
          <pc:chgData name="Ann Berit Lauritsen Molleskolen" userId="S::annx0477@skole.skanderborg.dk::bd955826-7980-4f7f-9117-e24038dd0474" providerId="AD" clId="Web-{79CF9DD2-0559-5E0D-C294-A011090943EB}" dt="2020-09-21T13:33:59.235" v="22"/>
          <pc:sldLayoutMkLst>
            <pc:docMk/>
            <pc:sldMasterMk cId="3181032331" sldId="2147483836"/>
            <pc:sldLayoutMk cId="1864367665" sldId="2147483827"/>
          </pc:sldLayoutMkLst>
        </pc:sldLayoutChg>
        <pc:sldLayoutChg chg="add">
          <pc:chgData name="Ann Berit Lauritsen Molleskolen" userId="S::annx0477@skole.skanderborg.dk::bd955826-7980-4f7f-9117-e24038dd0474" providerId="AD" clId="Web-{79CF9DD2-0559-5E0D-C294-A011090943EB}" dt="2020-09-21T13:33:59.235" v="22"/>
          <pc:sldLayoutMkLst>
            <pc:docMk/>
            <pc:sldMasterMk cId="3181032331" sldId="2147483836"/>
            <pc:sldLayoutMk cId="3083598582" sldId="2147483828"/>
          </pc:sldLayoutMkLst>
        </pc:sldLayoutChg>
        <pc:sldLayoutChg chg="add">
          <pc:chgData name="Ann Berit Lauritsen Molleskolen" userId="S::annx0477@skole.skanderborg.dk::bd955826-7980-4f7f-9117-e24038dd0474" providerId="AD" clId="Web-{79CF9DD2-0559-5E0D-C294-A011090943EB}" dt="2020-09-21T13:33:59.235" v="22"/>
          <pc:sldLayoutMkLst>
            <pc:docMk/>
            <pc:sldMasterMk cId="3181032331" sldId="2147483836"/>
            <pc:sldLayoutMk cId="3156841193" sldId="2147483829"/>
          </pc:sldLayoutMkLst>
        </pc:sldLayoutChg>
        <pc:sldLayoutChg chg="add">
          <pc:chgData name="Ann Berit Lauritsen Molleskolen" userId="S::annx0477@skole.skanderborg.dk::bd955826-7980-4f7f-9117-e24038dd0474" providerId="AD" clId="Web-{79CF9DD2-0559-5E0D-C294-A011090943EB}" dt="2020-09-21T13:33:59.235" v="22"/>
          <pc:sldLayoutMkLst>
            <pc:docMk/>
            <pc:sldMasterMk cId="3181032331" sldId="2147483836"/>
            <pc:sldLayoutMk cId="3144162837" sldId="2147483830"/>
          </pc:sldLayoutMkLst>
        </pc:sldLayoutChg>
        <pc:sldLayoutChg chg="add">
          <pc:chgData name="Ann Berit Lauritsen Molleskolen" userId="S::annx0477@skole.skanderborg.dk::bd955826-7980-4f7f-9117-e24038dd0474" providerId="AD" clId="Web-{79CF9DD2-0559-5E0D-C294-A011090943EB}" dt="2020-09-21T13:33:59.235" v="22"/>
          <pc:sldLayoutMkLst>
            <pc:docMk/>
            <pc:sldMasterMk cId="3181032331" sldId="2147483836"/>
            <pc:sldLayoutMk cId="3221847792" sldId="2147483831"/>
          </pc:sldLayoutMkLst>
        </pc:sldLayoutChg>
        <pc:sldLayoutChg chg="add">
          <pc:chgData name="Ann Berit Lauritsen Molleskolen" userId="S::annx0477@skole.skanderborg.dk::bd955826-7980-4f7f-9117-e24038dd0474" providerId="AD" clId="Web-{79CF9DD2-0559-5E0D-C294-A011090943EB}" dt="2020-09-21T13:33:59.235" v="22"/>
          <pc:sldLayoutMkLst>
            <pc:docMk/>
            <pc:sldMasterMk cId="3181032331" sldId="2147483836"/>
            <pc:sldLayoutMk cId="3013544523" sldId="2147483832"/>
          </pc:sldLayoutMkLst>
        </pc:sldLayoutChg>
        <pc:sldLayoutChg chg="add">
          <pc:chgData name="Ann Berit Lauritsen Molleskolen" userId="S::annx0477@skole.skanderborg.dk::bd955826-7980-4f7f-9117-e24038dd0474" providerId="AD" clId="Web-{79CF9DD2-0559-5E0D-C294-A011090943EB}" dt="2020-09-21T13:33:59.235" v="22"/>
          <pc:sldLayoutMkLst>
            <pc:docMk/>
            <pc:sldMasterMk cId="3181032331" sldId="2147483836"/>
            <pc:sldLayoutMk cId="670540591" sldId="2147483833"/>
          </pc:sldLayoutMkLst>
        </pc:sldLayoutChg>
        <pc:sldLayoutChg chg="add">
          <pc:chgData name="Ann Berit Lauritsen Molleskolen" userId="S::annx0477@skole.skanderborg.dk::bd955826-7980-4f7f-9117-e24038dd0474" providerId="AD" clId="Web-{79CF9DD2-0559-5E0D-C294-A011090943EB}" dt="2020-09-21T13:33:59.235" v="22"/>
          <pc:sldLayoutMkLst>
            <pc:docMk/>
            <pc:sldMasterMk cId="3181032331" sldId="2147483836"/>
            <pc:sldLayoutMk cId="3943040650" sldId="2147483834"/>
          </pc:sldLayoutMkLst>
        </pc:sldLayoutChg>
        <pc:sldLayoutChg chg="add">
          <pc:chgData name="Ann Berit Lauritsen Molleskolen" userId="S::annx0477@skole.skanderborg.dk::bd955826-7980-4f7f-9117-e24038dd0474" providerId="AD" clId="Web-{79CF9DD2-0559-5E0D-C294-A011090943EB}" dt="2020-09-21T13:33:59.235" v="22"/>
          <pc:sldLayoutMkLst>
            <pc:docMk/>
            <pc:sldMasterMk cId="3181032331" sldId="2147483836"/>
            <pc:sldLayoutMk cId="769417376" sldId="214748383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Monday, September 21,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7054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Monday, September 21,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6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Monday, September 21,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47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Monday, September 21,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4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Monday, September 21,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1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Monday, September 21,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2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Monday, September 21,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90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Monday, September 21,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436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Monday, September 21,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44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Monday, September 21,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9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Monday, September 21,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4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Monday, September 21,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32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25" r:id="rId4"/>
    <p:sldLayoutId id="2147483826" r:id="rId5"/>
    <p:sldLayoutId id="2147483827" r:id="rId6"/>
    <p:sldLayoutId id="2147483832" r:id="rId7"/>
    <p:sldLayoutId id="2147483828" r:id="rId8"/>
    <p:sldLayoutId id="2147483829" r:id="rId9"/>
    <p:sldLayoutId id="2147483830" r:id="rId10"/>
    <p:sldLayoutId id="214748383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YJvNKtplCo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lede 2" descr="Et billede, der indeholder udendørs, blomst, lille, sidder&#10;&#10;Beskrivelsen er genereret automatisk">
            <a:extLst>
              <a:ext uri="{FF2B5EF4-FFF2-40B4-BE49-F238E27FC236}">
                <a16:creationId xmlns:a16="http://schemas.microsoft.com/office/drawing/2014/main" id="{BA63B36D-CE91-4D00-83C9-04582A961C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9" r="-1" b="-1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C0DF4CE4-0311-4201-84AB-B16B8918B951}"/>
              </a:ext>
            </a:extLst>
          </p:cNvPr>
          <p:cNvSpPr txBox="1"/>
          <p:nvPr/>
        </p:nvSpPr>
        <p:spPr>
          <a:xfrm>
            <a:off x="450056" y="5438774"/>
            <a:ext cx="599360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3600" dirty="0">
                <a:solidFill>
                  <a:schemeClr val="bg1"/>
                </a:solidFill>
              </a:rPr>
              <a:t>Septembers himmel er så blå</a:t>
            </a:r>
          </a:p>
        </p:txBody>
      </p:sp>
    </p:spTree>
    <p:extLst>
      <p:ext uri="{BB962C8B-B14F-4D97-AF65-F5344CB8AC3E}">
        <p14:creationId xmlns:p14="http://schemas.microsoft.com/office/powerpoint/2010/main" val="3872168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lede 2" descr="Et billede, der indeholder udendørs, overskyet, skyer, flyver&#10;&#10;Beskrivelsen er genereret automatisk">
            <a:extLst>
              <a:ext uri="{FF2B5EF4-FFF2-40B4-BE49-F238E27FC236}">
                <a16:creationId xmlns:a16="http://schemas.microsoft.com/office/drawing/2014/main" id="{751ADBEA-CCA1-4243-9D9D-1BE3ED420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35" b="10478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9132D245-DC18-439F-A44C-79E3171EE2C8}"/>
              </a:ext>
            </a:extLst>
          </p:cNvPr>
          <p:cNvSpPr txBox="1"/>
          <p:nvPr/>
        </p:nvSpPr>
        <p:spPr>
          <a:xfrm>
            <a:off x="319087" y="414337"/>
            <a:ext cx="639841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4D5156"/>
                </a:solidFill>
                <a:latin typeface="arial"/>
                <a:cs typeface="arial"/>
              </a:rPr>
              <a:t>Dens skyer </a:t>
            </a:r>
            <a:r>
              <a:rPr lang="en-US" sz="3600" dirty="0" err="1">
                <a:solidFill>
                  <a:srgbClr val="4D5156"/>
                </a:solidFill>
                <a:latin typeface="arial"/>
                <a:cs typeface="arial"/>
              </a:rPr>
              <a:t>lyser</a:t>
            </a:r>
            <a:r>
              <a:rPr lang="en-US" sz="3600" dirty="0">
                <a:solidFill>
                  <a:srgbClr val="4D5156"/>
                </a:solidFill>
                <a:latin typeface="arial"/>
                <a:cs typeface="arial"/>
              </a:rPr>
              <a:t> </a:t>
            </a:r>
            <a:r>
              <a:rPr lang="en-US" sz="3600" dirty="0" err="1">
                <a:solidFill>
                  <a:srgbClr val="4D5156"/>
                </a:solidFill>
                <a:latin typeface="arial"/>
                <a:cs typeface="arial"/>
              </a:rPr>
              <a:t>hvide</a:t>
            </a:r>
            <a:endParaRPr lang="en-US" sz="3600" dirty="0" err="1"/>
          </a:p>
        </p:txBody>
      </p:sp>
    </p:spTree>
    <p:extLst>
      <p:ext uri="{BB962C8B-B14F-4D97-AF65-F5344CB8AC3E}">
        <p14:creationId xmlns:p14="http://schemas.microsoft.com/office/powerpoint/2010/main" val="4251446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lede 2" descr="Et billede, der indeholder fugl, udendørs, sidder, afdeling&#10;&#10;Beskrivelsen er genereret automatisk">
            <a:extLst>
              <a:ext uri="{FF2B5EF4-FFF2-40B4-BE49-F238E27FC236}">
                <a16:creationId xmlns:a16="http://schemas.microsoft.com/office/drawing/2014/main" id="{9737AE78-21E2-4CF8-8532-2FC1E6EC4B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69" b="17631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D4EA4DF-0E7C-4098-86F6-7D0ACAEF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7859713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01159FD7-9904-494D-BD0C-0688FFBD943D}"/>
              </a:ext>
            </a:extLst>
          </p:cNvPr>
          <p:cNvSpPr txBox="1"/>
          <p:nvPr/>
        </p:nvSpPr>
        <p:spPr>
          <a:xfrm>
            <a:off x="265114" y="489744"/>
            <a:ext cx="3565524" cy="2887174"/>
          </a:xfrm>
          <a:prstGeom prst="rect">
            <a:avLst/>
          </a:prstGeom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 err="1">
                <a:latin typeface="+mj-lt"/>
                <a:ea typeface="+mj-ea"/>
                <a:cs typeface="+mj-cs"/>
              </a:rPr>
              <a:t>og</a:t>
            </a:r>
            <a:r>
              <a:rPr lang="en-US" sz="4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latin typeface="+mj-lt"/>
                <a:ea typeface="+mj-ea"/>
                <a:cs typeface="+mj-cs"/>
              </a:rPr>
              <a:t>lydt</a:t>
            </a:r>
            <a:r>
              <a:rPr lang="en-US" sz="4800" kern="1200" dirty="0">
                <a:latin typeface="+mj-lt"/>
                <a:ea typeface="+mj-ea"/>
                <a:cs typeface="+mj-cs"/>
              </a:rPr>
              <a:t> vi </a:t>
            </a:r>
            <a:r>
              <a:rPr lang="en-US" sz="4800" kern="1200" dirty="0" err="1">
                <a:latin typeface="+mj-lt"/>
                <a:ea typeface="+mj-ea"/>
                <a:cs typeface="+mj-cs"/>
              </a:rPr>
              <a:t>hører</a:t>
            </a:r>
            <a:r>
              <a:rPr lang="en-US" sz="4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latin typeface="+mj-lt"/>
                <a:ea typeface="+mj-ea"/>
                <a:cs typeface="+mj-cs"/>
              </a:rPr>
              <a:t>lærken</a:t>
            </a:r>
            <a:r>
              <a:rPr lang="en-US" sz="4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latin typeface="+mj-lt"/>
                <a:ea typeface="+mj-ea"/>
                <a:cs typeface="+mj-cs"/>
              </a:rPr>
              <a:t>slå</a:t>
            </a:r>
            <a:r>
              <a:rPr lang="en-US" sz="4800" dirty="0">
                <a:latin typeface="+mj-lt"/>
                <a:ea typeface="+mj-ea"/>
                <a:cs typeface="+mj-cs"/>
              </a:rPr>
              <a:t>,</a:t>
            </a:r>
            <a:r>
              <a:rPr lang="en-US" sz="4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latin typeface="+mj-lt"/>
                <a:ea typeface="+mj-ea"/>
                <a:cs typeface="+mj-cs"/>
              </a:rPr>
              <a:t>som</a:t>
            </a:r>
            <a:r>
              <a:rPr lang="en-US" sz="4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latin typeface="+mj-lt"/>
                <a:ea typeface="+mj-ea"/>
                <a:cs typeface="+mj-cs"/>
              </a:rPr>
              <a:t>før</a:t>
            </a:r>
            <a:r>
              <a:rPr lang="en-US" sz="4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latin typeface="+mj-lt"/>
                <a:ea typeface="+mj-ea"/>
                <a:cs typeface="+mj-cs"/>
              </a:rPr>
              <a:t>ved</a:t>
            </a:r>
            <a:r>
              <a:rPr lang="en-US" sz="4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latin typeface="+mj-lt"/>
                <a:ea typeface="+mj-ea"/>
                <a:cs typeface="+mj-cs"/>
              </a:rPr>
              <a:t>forårstide</a:t>
            </a:r>
            <a:endParaRPr lang="en-US" sz="4800" kern="1200">
              <a:latin typeface="+mj-lt"/>
              <a:ea typeface="+mj-ea"/>
              <a:cs typeface="+mj-cs"/>
            </a:endParaRPr>
          </a:p>
          <a:p>
            <a:endParaRPr lang="en-US" sz="2400" dirty="0" err="1">
              <a:ea typeface="Source Sans Pro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63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lede 2" descr="Et billede, der indeholder græs, plante, udendørs, felt&#10;&#10;Beskrivelsen er genereret automatisk">
            <a:extLst>
              <a:ext uri="{FF2B5EF4-FFF2-40B4-BE49-F238E27FC236}">
                <a16:creationId xmlns:a16="http://schemas.microsoft.com/office/drawing/2014/main" id="{61F459C8-DCC7-4FFB-8F4A-1163AE5D59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94" b="2136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D4EA4DF-0E7C-4098-86F6-7D0ACAEF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7859713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AC704416-8246-41E0-8A1C-5398A65A63C6}"/>
              </a:ext>
            </a:extLst>
          </p:cNvPr>
          <p:cNvSpPr txBox="1"/>
          <p:nvPr/>
        </p:nvSpPr>
        <p:spPr>
          <a:xfrm>
            <a:off x="550864" y="549275"/>
            <a:ext cx="3565524" cy="2887174"/>
          </a:xfrm>
          <a:prstGeom prst="rect">
            <a:avLst/>
          </a:prstGeom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Den unge rug af mulden gror med grønne lyse klinger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36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lede 2" descr="Et billede, der indeholder fugl, udendørs, stående, flyver&#10;&#10;Beskrivelsen er genereret automatisk">
            <a:extLst>
              <a:ext uri="{FF2B5EF4-FFF2-40B4-BE49-F238E27FC236}">
                <a16:creationId xmlns:a16="http://schemas.microsoft.com/office/drawing/2014/main" id="{5EC795F3-175E-4758-AEBB-B442A0607D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16" b="12714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E45C34D3-F04E-49C2-9A3A-12132E5FC3FC}"/>
              </a:ext>
            </a:extLst>
          </p:cNvPr>
          <p:cNvSpPr txBox="1"/>
          <p:nvPr/>
        </p:nvSpPr>
        <p:spPr>
          <a:xfrm>
            <a:off x="550863" y="549275"/>
            <a:ext cx="5437187" cy="2986234"/>
          </a:xfrm>
          <a:prstGeom prst="rect">
            <a:avLst/>
          </a:prstGeom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atin typeface="+mj-lt"/>
                <a:ea typeface="+mj-ea"/>
                <a:cs typeface="+mj-cs"/>
              </a:rPr>
              <a:t>men </a:t>
            </a:r>
            <a:r>
              <a:rPr lang="en-US" sz="5400" kern="1200">
                <a:latin typeface="+mj-lt"/>
                <a:ea typeface="+mj-ea"/>
                <a:cs typeface="+mj-cs"/>
              </a:rPr>
              <a:t>storken </a:t>
            </a:r>
            <a:r>
              <a:rPr lang="en-US" sz="5400" kern="1200" err="1">
                <a:latin typeface="+mj-lt"/>
                <a:ea typeface="+mj-ea"/>
                <a:cs typeface="+mj-cs"/>
              </a:rPr>
              <a:t>længst</a:t>
            </a:r>
            <a:r>
              <a:rPr lang="en-US" sz="5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5400" kern="1200" err="1">
                <a:latin typeface="+mj-lt"/>
                <a:ea typeface="+mj-ea"/>
                <a:cs typeface="+mj-cs"/>
              </a:rPr>
              <a:t>af</a:t>
            </a:r>
            <a:r>
              <a:rPr lang="en-US" sz="5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5400" kern="1200" err="1">
                <a:latin typeface="+mj-lt"/>
                <a:ea typeface="+mj-ea"/>
                <a:cs typeface="+mj-cs"/>
              </a:rPr>
              <a:t>lande</a:t>
            </a:r>
            <a:r>
              <a:rPr lang="en-US" sz="5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5400" kern="1200" err="1">
                <a:latin typeface="+mj-lt"/>
                <a:ea typeface="+mj-ea"/>
                <a:cs typeface="+mj-cs"/>
              </a:rPr>
              <a:t>fór</a:t>
            </a:r>
            <a:br>
              <a:rPr lang="en-US" sz="5400" kern="1200" dirty="0">
                <a:latin typeface="+mj-lt"/>
                <a:ea typeface="+mj-ea"/>
                <a:cs typeface="+mj-cs"/>
              </a:rPr>
            </a:br>
            <a:r>
              <a:rPr lang="en-US" sz="5400" kern="1200" dirty="0">
                <a:latin typeface="+mj-lt"/>
                <a:ea typeface="+mj-ea"/>
                <a:cs typeface="+mj-cs"/>
              </a:rPr>
              <a:t>med sol </a:t>
            </a:r>
            <a:r>
              <a:rPr lang="en-US" sz="5400" kern="1200" err="1">
                <a:latin typeface="+mj-lt"/>
                <a:ea typeface="+mj-ea"/>
                <a:cs typeface="+mj-cs"/>
              </a:rPr>
              <a:t>på</a:t>
            </a:r>
            <a:r>
              <a:rPr lang="en-US" sz="5400" kern="1200" dirty="0">
                <a:latin typeface="+mj-lt"/>
                <a:ea typeface="+mj-ea"/>
                <a:cs typeface="+mj-cs"/>
              </a:rPr>
              <a:t> sine </a:t>
            </a:r>
            <a:r>
              <a:rPr lang="en-US" sz="5400" kern="1200" err="1">
                <a:latin typeface="+mj-lt"/>
                <a:ea typeface="+mj-ea"/>
                <a:cs typeface="+mj-cs"/>
              </a:rPr>
              <a:t>vinger</a:t>
            </a:r>
            <a:r>
              <a:rPr lang="en-US" sz="5400" kern="1200" dirty="0"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0280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8E5B754E-DD13-429F-B72B-D3DE3765B6B4}"/>
              </a:ext>
            </a:extLst>
          </p:cNvPr>
          <p:cNvSpPr txBox="1"/>
          <p:nvPr/>
        </p:nvSpPr>
        <p:spPr>
          <a:xfrm>
            <a:off x="618699" y="1517175"/>
            <a:ext cx="7372065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3200"/>
              <a:t>Septembers himmel er så blå</a:t>
            </a:r>
            <a:endParaRPr lang="da-DK" sz="3200">
              <a:ea typeface="Source Sans Pro"/>
            </a:endParaRPr>
          </a:p>
          <a:p>
            <a:r>
              <a:rPr lang="da-DK" sz="3200">
                <a:ea typeface="Source Sans Pro"/>
              </a:rPr>
              <a:t>Dens skyer lyser hvide</a:t>
            </a:r>
          </a:p>
          <a:p>
            <a:r>
              <a:rPr lang="da-DK" sz="3200">
                <a:ea typeface="Source Sans Pro"/>
              </a:rPr>
              <a:t>Og lydt vi hører lærken slå</a:t>
            </a:r>
          </a:p>
          <a:p>
            <a:r>
              <a:rPr lang="da-DK" sz="3200">
                <a:ea typeface="Source Sans Pro"/>
              </a:rPr>
              <a:t>Som før ved forårstide</a:t>
            </a:r>
          </a:p>
          <a:p>
            <a:r>
              <a:rPr lang="da-DK" sz="3200">
                <a:ea typeface="Source Sans Pro"/>
              </a:rPr>
              <a:t>Den unge rug af mulden gror</a:t>
            </a:r>
          </a:p>
          <a:p>
            <a:r>
              <a:rPr lang="da-DK" sz="3200">
                <a:ea typeface="Source Sans Pro"/>
              </a:rPr>
              <a:t>Med grønne lyse klinger</a:t>
            </a:r>
          </a:p>
          <a:p>
            <a:r>
              <a:rPr lang="da-DK" sz="3200">
                <a:ea typeface="Source Sans Pro"/>
              </a:rPr>
              <a:t>Men storken længst af lande fór</a:t>
            </a:r>
          </a:p>
          <a:p>
            <a:r>
              <a:rPr lang="da-DK" sz="3200">
                <a:ea typeface="Source Sans Pro"/>
              </a:rPr>
              <a:t>Med sol på sine vinger.</a:t>
            </a:r>
            <a:endParaRPr lang="da-DK" sz="3200" dirty="0">
              <a:ea typeface="Source Sans Pro"/>
            </a:endParaRPr>
          </a:p>
        </p:txBody>
      </p:sp>
      <p:pic>
        <p:nvPicPr>
          <p:cNvPr id="3" name="Billede 3">
            <a:hlinkClick r:id="" action="ppaction://media"/>
            <a:extLst>
              <a:ext uri="{FF2B5EF4-FFF2-40B4-BE49-F238E27FC236}">
                <a16:creationId xmlns:a16="http://schemas.microsoft.com/office/drawing/2014/main" id="{54967277-EA2C-4D61-BA29-71B3140889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03493" y="2097632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44877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Sitka Heading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D7F603D5EEB646A6D825971A275602" ma:contentTypeVersion="12" ma:contentTypeDescription="Opret et nyt dokument." ma:contentTypeScope="" ma:versionID="9580757438013358d6b0d5911b8d571c">
  <xsd:schema xmlns:xsd="http://www.w3.org/2001/XMLSchema" xmlns:xs="http://www.w3.org/2001/XMLSchema" xmlns:p="http://schemas.microsoft.com/office/2006/metadata/properties" xmlns:ns2="04fb2254-7cdd-4ada-9e51-555680f3f508" xmlns:ns3="008ecd24-87ac-4a1e-adee-bfc44e157b01" targetNamespace="http://schemas.microsoft.com/office/2006/metadata/properties" ma:root="true" ma:fieldsID="451186eb1d673e16a1cbf0af3b0be517" ns2:_="" ns3:_="">
    <xsd:import namespace="04fb2254-7cdd-4ada-9e51-555680f3f508"/>
    <xsd:import namespace="008ecd24-87ac-4a1e-adee-bfc44e157b0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fb2254-7cdd-4ada-9e51-555680f3f5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8ecd24-87ac-4a1e-adee-bfc44e157b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FDAC80-CEF7-41BE-AD5D-05ACAA21336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17DF965-44D8-4449-92A9-DC16A8B8E1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fb2254-7cdd-4ada-9e51-555680f3f508"/>
    <ds:schemaRef ds:uri="008ecd24-87ac-4a1e-adee-bfc44e157b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054EFE-07FB-46C2-B7AF-38DABEB878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7" baseType="lpstr">
      <vt:lpstr>3DFloatVTI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/>
  <cp:lastModifiedBy/>
  <cp:revision>86</cp:revision>
  <dcterms:created xsi:type="dcterms:W3CDTF">2020-09-21T13:31:55Z</dcterms:created>
  <dcterms:modified xsi:type="dcterms:W3CDTF">2020-09-21T14:45:18Z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0x01010089D7F603D5EEB646A6D825971A275602</vt:lpwstr>
  </property>
</Properties>
</file>