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D602A-8B15-423A-9115-6E136B469727}" v="290" dt="2020-09-29T14:15:25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9T14:15:22.4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1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1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AkkPNxlc04?feature=oembed" TargetMode="Externa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græs, udendørs, træ, sti&#10;&#10;Beskrivelsen er genereret automatisk">
            <a:extLst>
              <a:ext uri="{FF2B5EF4-FFF2-40B4-BE49-F238E27FC236}">
                <a16:creationId xmlns:a16="http://schemas.microsoft.com/office/drawing/2014/main" id="{FCBAADE3-A9B5-4286-B6A3-09BE722E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82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1604" y="5089493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cs typeface="Calibri Light"/>
              </a:rPr>
              <a:t>Nu </a:t>
            </a:r>
            <a:r>
              <a:rPr lang="en-US" sz="6000" dirty="0" err="1">
                <a:solidFill>
                  <a:schemeClr val="bg1"/>
                </a:solidFill>
                <a:cs typeface="Calibri Light"/>
              </a:rPr>
              <a:t>falmer</a:t>
            </a:r>
            <a:r>
              <a:rPr lang="en-US" sz="60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6000" dirty="0" err="1">
                <a:solidFill>
                  <a:schemeClr val="bg1"/>
                </a:solidFill>
                <a:cs typeface="Calibri Light"/>
              </a:rPr>
              <a:t>skoven</a:t>
            </a:r>
            <a:r>
              <a:rPr lang="en-US" sz="60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6000" dirty="0" err="1">
                <a:solidFill>
                  <a:schemeClr val="bg1"/>
                </a:solidFill>
                <a:cs typeface="Calibri Light"/>
              </a:rPr>
              <a:t>trindt</a:t>
            </a:r>
            <a:r>
              <a:rPr lang="en-US" sz="6000" dirty="0">
                <a:solidFill>
                  <a:schemeClr val="bg1"/>
                </a:solidFill>
                <a:cs typeface="Calibri Light"/>
              </a:rPr>
              <a:t> om land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plante, træ, blomst, stor&#10;&#10;Beskrivelsen er genereret automatisk">
            <a:extLst>
              <a:ext uri="{FF2B5EF4-FFF2-40B4-BE49-F238E27FC236}">
                <a16:creationId xmlns:a16="http://schemas.microsoft.com/office/drawing/2014/main" id="{EB8E1F54-180F-44A2-9634-A405A65A4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656" r="-1" b="905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18B874-6E07-4B87-85A4-B19969CF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falmer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græs, udendørs, plante, træ&#10;&#10;Beskrivelsen er genereret automatisk">
            <a:extLst>
              <a:ext uri="{FF2B5EF4-FFF2-40B4-BE49-F238E27FC236}">
                <a16:creationId xmlns:a16="http://schemas.microsoft.com/office/drawing/2014/main" id="{B4642259-108E-432A-A9F2-43B0D7B25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87FB63-D692-4CA8-B07C-7B5198DC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800" dirty="0" err="1">
                <a:solidFill>
                  <a:schemeClr val="bg1"/>
                </a:solidFill>
              </a:rPr>
              <a:t>Trindt</a:t>
            </a:r>
            <a:r>
              <a:rPr lang="en-US" sz="10800" dirty="0">
                <a:solidFill>
                  <a:schemeClr val="bg1"/>
                </a:solidFill>
              </a:rPr>
              <a:t> om land = </a:t>
            </a:r>
            <a:br>
              <a:rPr lang="en-US" dirty="0"/>
            </a:br>
            <a:r>
              <a:rPr lang="en-US" sz="10800" dirty="0">
                <a:solidFill>
                  <a:schemeClr val="bg1"/>
                </a:solidFill>
              </a:rPr>
              <a:t>over alt </a:t>
            </a:r>
            <a:r>
              <a:rPr lang="en-US" sz="10800" dirty="0" err="1">
                <a:solidFill>
                  <a:schemeClr val="bg1"/>
                </a:solidFill>
              </a:rPr>
              <a:t>i</a:t>
            </a:r>
            <a:r>
              <a:rPr lang="en-US" sz="10800" dirty="0">
                <a:solidFill>
                  <a:schemeClr val="bg1"/>
                </a:solidFill>
              </a:rPr>
              <a:t> hele </a:t>
            </a:r>
            <a:r>
              <a:rPr lang="en-US" sz="10800" dirty="0" err="1">
                <a:solidFill>
                  <a:schemeClr val="bg1"/>
                </a:solidFill>
              </a:rPr>
              <a:t>landet</a:t>
            </a:r>
            <a:endParaRPr lang="en-US" sz="10800">
              <a:solidFill>
                <a:schemeClr val="bg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flok, fugl, udendørs, solnedgang&#10;&#10;Beskrivelsen er genereret automatisk">
            <a:extLst>
              <a:ext uri="{FF2B5EF4-FFF2-40B4-BE49-F238E27FC236}">
                <a16:creationId xmlns:a16="http://schemas.microsoft.com/office/drawing/2014/main" id="{444FD996-A680-4F95-9EC6-F8365D2D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25" b="4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AE1B8D-1055-4E56-8A0A-26DB43BC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Fuglestemmen daler</a:t>
            </a:r>
          </a:p>
        </p:txBody>
      </p:sp>
    </p:spTree>
    <p:extLst>
      <p:ext uri="{BB962C8B-B14F-4D97-AF65-F5344CB8AC3E}">
        <p14:creationId xmlns:p14="http://schemas.microsoft.com/office/powerpoint/2010/main" val="47911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Billede 4" descr="Et billede, der indeholder fugl, udendørs, flyver, stor&#10;&#10;Beskrivelsen er genereret automatisk">
            <a:extLst>
              <a:ext uri="{FF2B5EF4-FFF2-40B4-BE49-F238E27FC236}">
                <a16:creationId xmlns:a16="http://schemas.microsoft.com/office/drawing/2014/main" id="{1BC8AD5E-8A6A-4D0B-852B-EB6F87ED9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FB26FB-0EEF-44AF-872D-686162EF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21733"/>
            <a:ext cx="11548532" cy="4229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Storken flygted'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FC84E8-95F6-4281-9E3B-5FB8B5BF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Viltre svaler</a:t>
            </a:r>
          </a:p>
        </p:txBody>
      </p:sp>
      <p:pic>
        <p:nvPicPr>
          <p:cNvPr id="4" name="Billede 4" descr="Et billede, der indeholder udendørs, fugl, flyver, blå&#10;&#10;Beskrivelsen er genereret automatisk">
            <a:extLst>
              <a:ext uri="{FF2B5EF4-FFF2-40B4-BE49-F238E27FC236}">
                <a16:creationId xmlns:a16="http://schemas.microsoft.com/office/drawing/2014/main" id="{D570046A-D56C-4988-8999-362C5B77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82" b="3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27DAF"/>
          </a:solidFill>
          <a:ln w="38100" cap="rnd">
            <a:solidFill>
              <a:srgbClr val="527DA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659FCF8C-1D91-483C-93F6-5D3E7F2756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4988" y="2165637"/>
            <a:ext cx="3368969" cy="252672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9CD15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9CD15D"/>
          </a:solidFill>
          <a:ln w="38100" cap="rnd">
            <a:solidFill>
              <a:srgbClr val="9CD15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DD7758-5B55-4F45-90E1-450812CD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664886"/>
            <a:ext cx="5461095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Nu falmer skoven trindt om land</a:t>
            </a:r>
          </a:p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Og fuglestemmen daler</a:t>
            </a:r>
          </a:p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Alt flygted storken over strand</a:t>
            </a:r>
          </a:p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Ham følger viltre svaler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3024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CE5F4-EA44-4FEB-BA21-5598D374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7357C-C91D-497B-9B3C-F827EE868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054BF4-52B7-4FA4-A9E0-6F4B36DD9CD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SketchyVTI</vt:lpstr>
      <vt:lpstr>Nu falmer skoven trindt om land</vt:lpstr>
      <vt:lpstr>falmer</vt:lpstr>
      <vt:lpstr>Trindt om land =  over alt i hele landet</vt:lpstr>
      <vt:lpstr>Fuglestemmen daler</vt:lpstr>
      <vt:lpstr>Storken flygted'</vt:lpstr>
      <vt:lpstr>Viltre svaler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falmer skoven</dc:title>
  <dc:creator/>
  <cp:lastModifiedBy/>
  <cp:revision>55</cp:revision>
  <dcterms:created xsi:type="dcterms:W3CDTF">2020-09-29T14:06:27Z</dcterms:created>
  <dcterms:modified xsi:type="dcterms:W3CDTF">2020-09-29T14:15:55Z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