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59" r:id="rId8"/>
    <p:sldId id="260" r:id="rId9"/>
    <p:sldId id="269" r:id="rId10"/>
    <p:sldId id="27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D14D5-8823-2985-11EB-830BD8D24E5F}" v="881" dt="2021-02-22T12:53:52.581"/>
    <p1510:client id="{9E4AB026-8D14-3585-11DF-72E442732DA0}" v="151" dt="2021-02-23T05:56:59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E6522-C3CE-489F-83CB-DDFD9234DC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E8C86F-9CB3-403B-95C0-95ADCAC0A406}">
      <dgm:prSet/>
      <dgm:spPr/>
      <dgm:t>
        <a:bodyPr/>
        <a:lstStyle/>
        <a:p>
          <a:r>
            <a:rPr lang="da-DK"/>
            <a:t>1) Hold - bevægelse og fælleslæsning</a:t>
          </a:r>
          <a:endParaRPr lang="en-US"/>
        </a:p>
      </dgm:t>
    </dgm:pt>
    <dgm:pt modelId="{427979D5-B226-4AE5-A88C-F95F73A64F15}" type="parTrans" cxnId="{0389B78B-F9AC-46B2-9390-66CCF6FD3DD7}">
      <dgm:prSet/>
      <dgm:spPr/>
      <dgm:t>
        <a:bodyPr/>
        <a:lstStyle/>
        <a:p>
          <a:endParaRPr lang="en-US"/>
        </a:p>
      </dgm:t>
    </dgm:pt>
    <dgm:pt modelId="{C137B49B-F505-41E8-B01C-AC351EB31ED7}" type="sibTrans" cxnId="{0389B78B-F9AC-46B2-9390-66CCF6FD3DD7}">
      <dgm:prSet/>
      <dgm:spPr/>
      <dgm:t>
        <a:bodyPr/>
        <a:lstStyle/>
        <a:p>
          <a:endParaRPr lang="en-US"/>
        </a:p>
      </dgm:t>
    </dgm:pt>
    <dgm:pt modelId="{3A257F58-AD81-4528-A67B-3AC445EDB10E}">
      <dgm:prSet/>
      <dgm:spPr/>
      <dgm:t>
        <a:bodyPr/>
        <a:lstStyle/>
        <a:p>
          <a:r>
            <a:rPr lang="da-DK"/>
            <a:t>2) PAUSE</a:t>
          </a:r>
          <a:endParaRPr lang="en-US"/>
        </a:p>
      </dgm:t>
    </dgm:pt>
    <dgm:pt modelId="{0E3000DC-0F4F-4BB5-9D75-B3FEC601F866}" type="parTrans" cxnId="{26234823-3B36-40A4-9655-FE45CB50E798}">
      <dgm:prSet/>
      <dgm:spPr/>
      <dgm:t>
        <a:bodyPr/>
        <a:lstStyle/>
        <a:p>
          <a:endParaRPr lang="en-US"/>
        </a:p>
      </dgm:t>
    </dgm:pt>
    <dgm:pt modelId="{F31A7561-D04A-4E92-815F-03DC751F3B3A}" type="sibTrans" cxnId="{26234823-3B36-40A4-9655-FE45CB50E798}">
      <dgm:prSet/>
      <dgm:spPr/>
      <dgm:t>
        <a:bodyPr/>
        <a:lstStyle/>
        <a:p>
          <a:endParaRPr lang="en-US"/>
        </a:p>
      </dgm:t>
    </dgm:pt>
    <dgm:pt modelId="{D6EFD390-EFE5-4B66-9D57-1BA9A0925416}">
      <dgm:prSet/>
      <dgm:spPr/>
      <dgm:t>
        <a:bodyPr/>
        <a:lstStyle/>
        <a:p>
          <a:r>
            <a:rPr lang="da-DK"/>
            <a:t>3) 10-mad </a:t>
          </a:r>
          <a:endParaRPr lang="en-US"/>
        </a:p>
      </dgm:t>
    </dgm:pt>
    <dgm:pt modelId="{B75CE511-A760-4510-BA53-ACFB0C1A6DD2}" type="parTrans" cxnId="{081AA13A-713B-412C-BDB6-FF54B7DDF15F}">
      <dgm:prSet/>
      <dgm:spPr/>
      <dgm:t>
        <a:bodyPr/>
        <a:lstStyle/>
        <a:p>
          <a:endParaRPr lang="en-US"/>
        </a:p>
      </dgm:t>
    </dgm:pt>
    <dgm:pt modelId="{003E353E-6A3E-466E-A495-8F2D7FC6CE6C}" type="sibTrans" cxnId="{081AA13A-713B-412C-BDB6-FF54B7DDF15F}">
      <dgm:prSet/>
      <dgm:spPr/>
      <dgm:t>
        <a:bodyPr/>
        <a:lstStyle/>
        <a:p>
          <a:endParaRPr lang="en-US"/>
        </a:p>
      </dgm:t>
    </dgm:pt>
    <dgm:pt modelId="{8B4496BE-39C4-4A50-B623-9C0BCD50BB06}">
      <dgm:prSet/>
      <dgm:spPr/>
      <dgm:t>
        <a:bodyPr/>
        <a:lstStyle/>
        <a:p>
          <a:r>
            <a:rPr lang="da-DK"/>
            <a:t>4) Hvordan skal MIN robot se ud?</a:t>
          </a:r>
          <a:endParaRPr lang="en-US"/>
        </a:p>
      </dgm:t>
    </dgm:pt>
    <dgm:pt modelId="{ECB78A69-FDE0-4C83-8623-22FC941CE1D5}" type="parTrans" cxnId="{B046DD49-6515-4651-9B52-147627F57236}">
      <dgm:prSet/>
      <dgm:spPr/>
      <dgm:t>
        <a:bodyPr/>
        <a:lstStyle/>
        <a:p>
          <a:endParaRPr lang="en-US"/>
        </a:p>
      </dgm:t>
    </dgm:pt>
    <dgm:pt modelId="{AE4F8E6A-F648-4346-8FF3-8FBDE5EA4744}" type="sibTrans" cxnId="{B046DD49-6515-4651-9B52-147627F57236}">
      <dgm:prSet/>
      <dgm:spPr/>
      <dgm:t>
        <a:bodyPr/>
        <a:lstStyle/>
        <a:p>
          <a:endParaRPr lang="en-US"/>
        </a:p>
      </dgm:t>
    </dgm:pt>
    <dgm:pt modelId="{131064D4-2088-41F6-B5A1-A9EB73A7D068}">
      <dgm:prSet/>
      <dgm:spPr/>
      <dgm:t>
        <a:bodyPr/>
        <a:lstStyle/>
        <a:p>
          <a:r>
            <a:rPr lang="da-DK"/>
            <a:t>5) Du skal tegne/designe din robot</a:t>
          </a:r>
          <a:endParaRPr lang="en-US"/>
        </a:p>
      </dgm:t>
    </dgm:pt>
    <dgm:pt modelId="{0A9F5BBC-9C97-466F-B904-4DB51B00920E}" type="parTrans" cxnId="{07EFDB36-962A-4AFD-9F69-ACC8CE42FD09}">
      <dgm:prSet/>
      <dgm:spPr/>
      <dgm:t>
        <a:bodyPr/>
        <a:lstStyle/>
        <a:p>
          <a:endParaRPr lang="en-US"/>
        </a:p>
      </dgm:t>
    </dgm:pt>
    <dgm:pt modelId="{A4C5E9D0-3167-4A96-ABC2-526A1DF7CEAC}" type="sibTrans" cxnId="{07EFDB36-962A-4AFD-9F69-ACC8CE42FD09}">
      <dgm:prSet/>
      <dgm:spPr/>
      <dgm:t>
        <a:bodyPr/>
        <a:lstStyle/>
        <a:p>
          <a:endParaRPr lang="en-US"/>
        </a:p>
      </dgm:t>
    </dgm:pt>
    <dgm:pt modelId="{65271A7B-FE44-40F7-89BD-F2A1F083976D}">
      <dgm:prSet/>
      <dgm:spPr/>
      <dgm:t>
        <a:bodyPr/>
        <a:lstStyle/>
        <a:p>
          <a:r>
            <a:rPr lang="da-DK"/>
            <a:t>6) Leg og hygge</a:t>
          </a:r>
          <a:endParaRPr lang="en-US"/>
        </a:p>
      </dgm:t>
    </dgm:pt>
    <dgm:pt modelId="{A73204B6-4029-46F9-BD82-301B67A91C6E}" type="parTrans" cxnId="{12E863D1-6E5F-425A-B20A-76902B3E732B}">
      <dgm:prSet/>
      <dgm:spPr/>
      <dgm:t>
        <a:bodyPr/>
        <a:lstStyle/>
        <a:p>
          <a:endParaRPr lang="en-US"/>
        </a:p>
      </dgm:t>
    </dgm:pt>
    <dgm:pt modelId="{BC1F7CBE-0D9A-4046-B128-02F40CD2BD11}" type="sibTrans" cxnId="{12E863D1-6E5F-425A-B20A-76902B3E732B}">
      <dgm:prSet/>
      <dgm:spPr/>
      <dgm:t>
        <a:bodyPr/>
        <a:lstStyle/>
        <a:p>
          <a:endParaRPr lang="en-US"/>
        </a:p>
      </dgm:t>
    </dgm:pt>
    <dgm:pt modelId="{D6940715-887C-4E76-869F-3C99911E76EA}" type="pres">
      <dgm:prSet presAssocID="{4FBE6522-C3CE-489F-83CB-DDFD9234DC0C}" presName="linear" presStyleCnt="0">
        <dgm:presLayoutVars>
          <dgm:animLvl val="lvl"/>
          <dgm:resizeHandles val="exact"/>
        </dgm:presLayoutVars>
      </dgm:prSet>
      <dgm:spPr/>
    </dgm:pt>
    <dgm:pt modelId="{B8792790-B9DF-45F8-9D9A-ADD2B702452D}" type="pres">
      <dgm:prSet presAssocID="{24E8C86F-9CB3-403B-95C0-95ADCAC0A40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204D7F4-934A-4596-A079-492F5C4C4DEE}" type="pres">
      <dgm:prSet presAssocID="{C137B49B-F505-41E8-B01C-AC351EB31ED7}" presName="spacer" presStyleCnt="0"/>
      <dgm:spPr/>
    </dgm:pt>
    <dgm:pt modelId="{0E37ECAF-9CFE-415B-BBD6-6A2E4251A03C}" type="pres">
      <dgm:prSet presAssocID="{3A257F58-AD81-4528-A67B-3AC445EDB10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5C3FBE6-6427-4941-86BA-4F758C479CA9}" type="pres">
      <dgm:prSet presAssocID="{F31A7561-D04A-4E92-815F-03DC751F3B3A}" presName="spacer" presStyleCnt="0"/>
      <dgm:spPr/>
    </dgm:pt>
    <dgm:pt modelId="{2F46C905-7F88-43AB-851B-F2FACDA2D430}" type="pres">
      <dgm:prSet presAssocID="{D6EFD390-EFE5-4B66-9D57-1BA9A092541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3B3C12-9274-47DA-9BF2-01B4A3EF232B}" type="pres">
      <dgm:prSet presAssocID="{003E353E-6A3E-466E-A495-8F2D7FC6CE6C}" presName="spacer" presStyleCnt="0"/>
      <dgm:spPr/>
    </dgm:pt>
    <dgm:pt modelId="{49E63F22-A039-4667-9A2C-457F24C9424F}" type="pres">
      <dgm:prSet presAssocID="{8B4496BE-39C4-4A50-B623-9C0BCD50BB0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89A3D14-58A4-4CDB-AE61-1945ED4068BD}" type="pres">
      <dgm:prSet presAssocID="{AE4F8E6A-F648-4346-8FF3-8FBDE5EA4744}" presName="spacer" presStyleCnt="0"/>
      <dgm:spPr/>
    </dgm:pt>
    <dgm:pt modelId="{1C9B893A-8B26-40E5-8770-E1484E2F2B78}" type="pres">
      <dgm:prSet presAssocID="{131064D4-2088-41F6-B5A1-A9EB73A7D06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384B734-58F5-4A21-8102-C537ECABC0C6}" type="pres">
      <dgm:prSet presAssocID="{A4C5E9D0-3167-4A96-ABC2-526A1DF7CEAC}" presName="spacer" presStyleCnt="0"/>
      <dgm:spPr/>
    </dgm:pt>
    <dgm:pt modelId="{FCD8E646-AFA1-49EE-A43C-23589992EB8C}" type="pres">
      <dgm:prSet presAssocID="{65271A7B-FE44-40F7-89BD-F2A1F083976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4497512-D246-4E7B-B605-02CC4BF91960}" type="presOf" srcId="{8B4496BE-39C4-4A50-B623-9C0BCD50BB06}" destId="{49E63F22-A039-4667-9A2C-457F24C9424F}" srcOrd="0" destOrd="0" presId="urn:microsoft.com/office/officeart/2005/8/layout/vList2"/>
    <dgm:cxn modelId="{26234823-3B36-40A4-9655-FE45CB50E798}" srcId="{4FBE6522-C3CE-489F-83CB-DDFD9234DC0C}" destId="{3A257F58-AD81-4528-A67B-3AC445EDB10E}" srcOrd="1" destOrd="0" parTransId="{0E3000DC-0F4F-4BB5-9D75-B3FEC601F866}" sibTransId="{F31A7561-D04A-4E92-815F-03DC751F3B3A}"/>
    <dgm:cxn modelId="{07EFDB36-962A-4AFD-9F69-ACC8CE42FD09}" srcId="{4FBE6522-C3CE-489F-83CB-DDFD9234DC0C}" destId="{131064D4-2088-41F6-B5A1-A9EB73A7D068}" srcOrd="4" destOrd="0" parTransId="{0A9F5BBC-9C97-466F-B904-4DB51B00920E}" sibTransId="{A4C5E9D0-3167-4A96-ABC2-526A1DF7CEAC}"/>
    <dgm:cxn modelId="{081AA13A-713B-412C-BDB6-FF54B7DDF15F}" srcId="{4FBE6522-C3CE-489F-83CB-DDFD9234DC0C}" destId="{D6EFD390-EFE5-4B66-9D57-1BA9A0925416}" srcOrd="2" destOrd="0" parTransId="{B75CE511-A760-4510-BA53-ACFB0C1A6DD2}" sibTransId="{003E353E-6A3E-466E-A495-8F2D7FC6CE6C}"/>
    <dgm:cxn modelId="{7150D23A-F612-4596-A032-42A78109BFE2}" type="presOf" srcId="{65271A7B-FE44-40F7-89BD-F2A1F083976D}" destId="{FCD8E646-AFA1-49EE-A43C-23589992EB8C}" srcOrd="0" destOrd="0" presId="urn:microsoft.com/office/officeart/2005/8/layout/vList2"/>
    <dgm:cxn modelId="{B046DD49-6515-4651-9B52-147627F57236}" srcId="{4FBE6522-C3CE-489F-83CB-DDFD9234DC0C}" destId="{8B4496BE-39C4-4A50-B623-9C0BCD50BB06}" srcOrd="3" destOrd="0" parTransId="{ECB78A69-FDE0-4C83-8623-22FC941CE1D5}" sibTransId="{AE4F8E6A-F648-4346-8FF3-8FBDE5EA4744}"/>
    <dgm:cxn modelId="{0389B78B-F9AC-46B2-9390-66CCF6FD3DD7}" srcId="{4FBE6522-C3CE-489F-83CB-DDFD9234DC0C}" destId="{24E8C86F-9CB3-403B-95C0-95ADCAC0A406}" srcOrd="0" destOrd="0" parTransId="{427979D5-B226-4AE5-A88C-F95F73A64F15}" sibTransId="{C137B49B-F505-41E8-B01C-AC351EB31ED7}"/>
    <dgm:cxn modelId="{68132892-5181-4FA6-9BEA-9ED1AF52CC2C}" type="presOf" srcId="{3A257F58-AD81-4528-A67B-3AC445EDB10E}" destId="{0E37ECAF-9CFE-415B-BBD6-6A2E4251A03C}" srcOrd="0" destOrd="0" presId="urn:microsoft.com/office/officeart/2005/8/layout/vList2"/>
    <dgm:cxn modelId="{FB3A4E92-5C35-4AB8-8F15-9548D286D0CF}" type="presOf" srcId="{4FBE6522-C3CE-489F-83CB-DDFD9234DC0C}" destId="{D6940715-887C-4E76-869F-3C99911E76EA}" srcOrd="0" destOrd="0" presId="urn:microsoft.com/office/officeart/2005/8/layout/vList2"/>
    <dgm:cxn modelId="{12E863D1-6E5F-425A-B20A-76902B3E732B}" srcId="{4FBE6522-C3CE-489F-83CB-DDFD9234DC0C}" destId="{65271A7B-FE44-40F7-89BD-F2A1F083976D}" srcOrd="5" destOrd="0" parTransId="{A73204B6-4029-46F9-BD82-301B67A91C6E}" sibTransId="{BC1F7CBE-0D9A-4046-B128-02F40CD2BD11}"/>
    <dgm:cxn modelId="{9F13E5DF-6FCE-48D3-A854-DA663746F9EB}" type="presOf" srcId="{131064D4-2088-41F6-B5A1-A9EB73A7D068}" destId="{1C9B893A-8B26-40E5-8770-E1484E2F2B78}" srcOrd="0" destOrd="0" presId="urn:microsoft.com/office/officeart/2005/8/layout/vList2"/>
    <dgm:cxn modelId="{24E90EF3-8B05-477D-B33D-BC1F55C659DF}" type="presOf" srcId="{24E8C86F-9CB3-403B-95C0-95ADCAC0A406}" destId="{B8792790-B9DF-45F8-9D9A-ADD2B702452D}" srcOrd="0" destOrd="0" presId="urn:microsoft.com/office/officeart/2005/8/layout/vList2"/>
    <dgm:cxn modelId="{21DB9CF8-1F54-4EFC-897D-A99BA282A424}" type="presOf" srcId="{D6EFD390-EFE5-4B66-9D57-1BA9A0925416}" destId="{2F46C905-7F88-43AB-851B-F2FACDA2D430}" srcOrd="0" destOrd="0" presId="urn:microsoft.com/office/officeart/2005/8/layout/vList2"/>
    <dgm:cxn modelId="{71E7205F-752B-4BAA-B432-550A2666D3A5}" type="presParOf" srcId="{D6940715-887C-4E76-869F-3C99911E76EA}" destId="{B8792790-B9DF-45F8-9D9A-ADD2B702452D}" srcOrd="0" destOrd="0" presId="urn:microsoft.com/office/officeart/2005/8/layout/vList2"/>
    <dgm:cxn modelId="{0032E878-6C51-4FA6-8BEC-FCBFE2F698ED}" type="presParOf" srcId="{D6940715-887C-4E76-869F-3C99911E76EA}" destId="{C204D7F4-934A-4596-A079-492F5C4C4DEE}" srcOrd="1" destOrd="0" presId="urn:microsoft.com/office/officeart/2005/8/layout/vList2"/>
    <dgm:cxn modelId="{EEDAE5E9-39BC-49DE-BA82-9877F795410D}" type="presParOf" srcId="{D6940715-887C-4E76-869F-3C99911E76EA}" destId="{0E37ECAF-9CFE-415B-BBD6-6A2E4251A03C}" srcOrd="2" destOrd="0" presId="urn:microsoft.com/office/officeart/2005/8/layout/vList2"/>
    <dgm:cxn modelId="{2F22AE3F-84FB-4551-8919-D87DAE0D4D78}" type="presParOf" srcId="{D6940715-887C-4E76-869F-3C99911E76EA}" destId="{B5C3FBE6-6427-4941-86BA-4F758C479CA9}" srcOrd="3" destOrd="0" presId="urn:microsoft.com/office/officeart/2005/8/layout/vList2"/>
    <dgm:cxn modelId="{1732F3F8-313F-4218-BD91-5A9E0050DDF8}" type="presParOf" srcId="{D6940715-887C-4E76-869F-3C99911E76EA}" destId="{2F46C905-7F88-43AB-851B-F2FACDA2D430}" srcOrd="4" destOrd="0" presId="urn:microsoft.com/office/officeart/2005/8/layout/vList2"/>
    <dgm:cxn modelId="{7099963D-A28B-46BC-8701-98ED38DBDDF6}" type="presParOf" srcId="{D6940715-887C-4E76-869F-3C99911E76EA}" destId="{623B3C12-9274-47DA-9BF2-01B4A3EF232B}" srcOrd="5" destOrd="0" presId="urn:microsoft.com/office/officeart/2005/8/layout/vList2"/>
    <dgm:cxn modelId="{08328F81-5EAF-4B39-8344-884BD9FAD145}" type="presParOf" srcId="{D6940715-887C-4E76-869F-3C99911E76EA}" destId="{49E63F22-A039-4667-9A2C-457F24C9424F}" srcOrd="6" destOrd="0" presId="urn:microsoft.com/office/officeart/2005/8/layout/vList2"/>
    <dgm:cxn modelId="{D18A6BF5-EAE2-4632-8BAD-EAC59D2BD5BA}" type="presParOf" srcId="{D6940715-887C-4E76-869F-3C99911E76EA}" destId="{789A3D14-58A4-4CDB-AE61-1945ED4068BD}" srcOrd="7" destOrd="0" presId="urn:microsoft.com/office/officeart/2005/8/layout/vList2"/>
    <dgm:cxn modelId="{D629F78C-95B5-4839-8E77-83D173FA26DF}" type="presParOf" srcId="{D6940715-887C-4E76-869F-3C99911E76EA}" destId="{1C9B893A-8B26-40E5-8770-E1484E2F2B78}" srcOrd="8" destOrd="0" presId="urn:microsoft.com/office/officeart/2005/8/layout/vList2"/>
    <dgm:cxn modelId="{B32B5858-7A12-45B2-A29D-E10FF25A41DC}" type="presParOf" srcId="{D6940715-887C-4E76-869F-3C99911E76EA}" destId="{9384B734-58F5-4A21-8102-C537ECABC0C6}" srcOrd="9" destOrd="0" presId="urn:microsoft.com/office/officeart/2005/8/layout/vList2"/>
    <dgm:cxn modelId="{50D8AF1B-9CF3-4A69-A204-C7F67E661764}" type="presParOf" srcId="{D6940715-887C-4E76-869F-3C99911E76EA}" destId="{FCD8E646-AFA1-49EE-A43C-23589992EB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92790-B9DF-45F8-9D9A-ADD2B702452D}">
      <dsp:nvSpPr>
        <dsp:cNvPr id="0" name=""/>
        <dsp:cNvSpPr/>
      </dsp:nvSpPr>
      <dsp:spPr>
        <a:xfrm>
          <a:off x="0" y="475136"/>
          <a:ext cx="681228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1) Hold - bevægelse og fælleslæsning</a:t>
          </a:r>
          <a:endParaRPr lang="en-US" sz="2900" kern="1200"/>
        </a:p>
      </dsp:txBody>
      <dsp:txXfrm>
        <a:off x="33955" y="509091"/>
        <a:ext cx="6744370" cy="627655"/>
      </dsp:txXfrm>
    </dsp:sp>
    <dsp:sp modelId="{0E37ECAF-9CFE-415B-BBD6-6A2E4251A03C}">
      <dsp:nvSpPr>
        <dsp:cNvPr id="0" name=""/>
        <dsp:cNvSpPr/>
      </dsp:nvSpPr>
      <dsp:spPr>
        <a:xfrm>
          <a:off x="0" y="1254221"/>
          <a:ext cx="6812280" cy="695565"/>
        </a:xfrm>
        <a:prstGeom prst="roundRect">
          <a:avLst/>
        </a:prstGeom>
        <a:solidFill>
          <a:schemeClr val="accent2">
            <a:hueOff val="305494"/>
            <a:satOff val="-2017"/>
            <a:lumOff val="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2) PAUSE</a:t>
          </a:r>
          <a:endParaRPr lang="en-US" sz="2900" kern="1200"/>
        </a:p>
      </dsp:txBody>
      <dsp:txXfrm>
        <a:off x="33955" y="1288176"/>
        <a:ext cx="6744370" cy="627655"/>
      </dsp:txXfrm>
    </dsp:sp>
    <dsp:sp modelId="{2F46C905-7F88-43AB-851B-F2FACDA2D430}">
      <dsp:nvSpPr>
        <dsp:cNvPr id="0" name=""/>
        <dsp:cNvSpPr/>
      </dsp:nvSpPr>
      <dsp:spPr>
        <a:xfrm>
          <a:off x="0" y="2033306"/>
          <a:ext cx="6812280" cy="695565"/>
        </a:xfrm>
        <a:prstGeom prst="roundRect">
          <a:avLst/>
        </a:prstGeom>
        <a:solidFill>
          <a:schemeClr val="accent2">
            <a:hueOff val="610988"/>
            <a:satOff val="-4035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3) 10-mad </a:t>
          </a:r>
          <a:endParaRPr lang="en-US" sz="2900" kern="1200"/>
        </a:p>
      </dsp:txBody>
      <dsp:txXfrm>
        <a:off x="33955" y="2067261"/>
        <a:ext cx="6744370" cy="627655"/>
      </dsp:txXfrm>
    </dsp:sp>
    <dsp:sp modelId="{49E63F22-A039-4667-9A2C-457F24C9424F}">
      <dsp:nvSpPr>
        <dsp:cNvPr id="0" name=""/>
        <dsp:cNvSpPr/>
      </dsp:nvSpPr>
      <dsp:spPr>
        <a:xfrm>
          <a:off x="0" y="2812391"/>
          <a:ext cx="6812280" cy="695565"/>
        </a:xfrm>
        <a:prstGeom prst="roundRect">
          <a:avLst/>
        </a:prstGeom>
        <a:solidFill>
          <a:schemeClr val="accent2">
            <a:hueOff val="916483"/>
            <a:satOff val="-6052"/>
            <a:lumOff val="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4) Hvordan skal MIN robot se ud?</a:t>
          </a:r>
          <a:endParaRPr lang="en-US" sz="2900" kern="1200"/>
        </a:p>
      </dsp:txBody>
      <dsp:txXfrm>
        <a:off x="33955" y="2846346"/>
        <a:ext cx="6744370" cy="627655"/>
      </dsp:txXfrm>
    </dsp:sp>
    <dsp:sp modelId="{1C9B893A-8B26-40E5-8770-E1484E2F2B78}">
      <dsp:nvSpPr>
        <dsp:cNvPr id="0" name=""/>
        <dsp:cNvSpPr/>
      </dsp:nvSpPr>
      <dsp:spPr>
        <a:xfrm>
          <a:off x="0" y="3591477"/>
          <a:ext cx="6812280" cy="695565"/>
        </a:xfrm>
        <a:prstGeom prst="roundRect">
          <a:avLst/>
        </a:prstGeom>
        <a:solidFill>
          <a:schemeClr val="accent2">
            <a:hueOff val="1221977"/>
            <a:satOff val="-8070"/>
            <a:lumOff val="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5) Du skal tegne/designe din robot</a:t>
          </a:r>
          <a:endParaRPr lang="en-US" sz="2900" kern="1200"/>
        </a:p>
      </dsp:txBody>
      <dsp:txXfrm>
        <a:off x="33955" y="3625432"/>
        <a:ext cx="6744370" cy="627655"/>
      </dsp:txXfrm>
    </dsp:sp>
    <dsp:sp modelId="{FCD8E646-AFA1-49EE-A43C-23589992EB8C}">
      <dsp:nvSpPr>
        <dsp:cNvPr id="0" name=""/>
        <dsp:cNvSpPr/>
      </dsp:nvSpPr>
      <dsp:spPr>
        <a:xfrm>
          <a:off x="0" y="4370562"/>
          <a:ext cx="6812280" cy="695565"/>
        </a:xfrm>
        <a:prstGeom prst="roundRect">
          <a:avLst/>
        </a:prstGeom>
        <a:solidFill>
          <a:schemeClr val="accent2">
            <a:hueOff val="1527471"/>
            <a:satOff val="-10087"/>
            <a:lumOff val="11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6) Leg og hygge</a:t>
          </a:r>
          <a:endParaRPr lang="en-US" sz="2900" kern="1200"/>
        </a:p>
      </dsp:txBody>
      <dsp:txXfrm>
        <a:off x="33955" y="4404517"/>
        <a:ext cx="674437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2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1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n3KWM1kuAw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_T81uUeZcM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OHcn0DJK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iZhL9sTjM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sød gul robot">
            <a:extLst>
              <a:ext uri="{FF2B5EF4-FFF2-40B4-BE49-F238E27FC236}">
                <a16:creationId xmlns:a16="http://schemas.microsoft.com/office/drawing/2014/main" id="{5A1D534E-CD7E-419E-9024-A0546631F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8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cs typeface="Calibri Light"/>
              </a:rPr>
              <a:t>Robot-tirsdag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Fakta, leg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3A283ACA-5735-43A7-ADF4-B22F9776B2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0388" y="193676"/>
            <a:ext cx="9120186" cy="6476999"/>
          </a:xfrm>
        </p:spPr>
      </p:pic>
    </p:spTree>
    <p:extLst>
      <p:ext uri="{BB962C8B-B14F-4D97-AF65-F5344CB8AC3E}">
        <p14:creationId xmlns:p14="http://schemas.microsoft.com/office/powerpoint/2010/main" val="310301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67CF0295-BA56-4105-BF35-B6168E8E16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0856" y="217488"/>
            <a:ext cx="8989218" cy="6417467"/>
          </a:xfrm>
        </p:spPr>
      </p:pic>
    </p:spTree>
    <p:extLst>
      <p:ext uri="{BB962C8B-B14F-4D97-AF65-F5344CB8AC3E}">
        <p14:creationId xmlns:p14="http://schemas.microsoft.com/office/powerpoint/2010/main" val="304819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7">
            <a:hlinkClick r:id="" action="ppaction://media"/>
            <a:extLst>
              <a:ext uri="{FF2B5EF4-FFF2-40B4-BE49-F238E27FC236}">
                <a16:creationId xmlns:a16="http://schemas.microsoft.com/office/drawing/2014/main" id="{9121C7EB-D28F-4BB0-B3C6-A6DBDB98FF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1263" y="241301"/>
            <a:ext cx="10144124" cy="6512718"/>
          </a:xfrm>
        </p:spPr>
      </p:pic>
    </p:spTree>
    <p:extLst>
      <p:ext uri="{BB962C8B-B14F-4D97-AF65-F5344CB8AC3E}">
        <p14:creationId xmlns:p14="http://schemas.microsoft.com/office/powerpoint/2010/main" val="333461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53AB8-214C-45AB-829E-C3F159D3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A81B14D7-9AAC-4680-AD9B-E2E70CD211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2231" y="277020"/>
            <a:ext cx="9715499" cy="6500811"/>
          </a:xfrm>
        </p:spPr>
      </p:pic>
    </p:spTree>
    <p:extLst>
      <p:ext uri="{BB962C8B-B14F-4D97-AF65-F5344CB8AC3E}">
        <p14:creationId xmlns:p14="http://schemas.microsoft.com/office/powerpoint/2010/main" val="328339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E634B-32A6-421E-9CF1-E82A1286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Robot-leg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414F04-A290-4B56-9025-57F2ACF3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3598" y="419487"/>
            <a:ext cx="3241890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dirty="0"/>
              <a:t>Find på en robot-leg. </a:t>
            </a:r>
          </a:p>
          <a:p>
            <a:pPr marL="0" indent="0">
              <a:buNone/>
            </a:pPr>
            <a:r>
              <a:rPr lang="da-DK" dirty="0"/>
              <a:t>Det kan være:</a:t>
            </a:r>
          </a:p>
          <a:p>
            <a:pPr marL="0" indent="0">
              <a:buNone/>
            </a:pPr>
            <a:r>
              <a:rPr lang="da-DK" dirty="0"/>
              <a:t>* en fangeleg</a:t>
            </a:r>
          </a:p>
          <a:p>
            <a:pPr marL="0" indent="0">
              <a:buNone/>
            </a:pPr>
            <a:r>
              <a:rPr lang="da-DK" dirty="0"/>
              <a:t>* en gemmeleg</a:t>
            </a:r>
          </a:p>
          <a:p>
            <a:pPr marL="0" indent="0">
              <a:buNone/>
            </a:pPr>
            <a:r>
              <a:rPr lang="da-DK" dirty="0"/>
              <a:t>* en rolle-leg</a:t>
            </a:r>
          </a:p>
          <a:p>
            <a:pPr marL="0" indent="0">
              <a:buNone/>
            </a:pPr>
            <a:r>
              <a:rPr lang="da-DK" dirty="0"/>
              <a:t>* en bold-leg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77DCD06-6726-4C1C-8DCC-E7F0FAA0CE13}"/>
              </a:ext>
            </a:extLst>
          </p:cNvPr>
          <p:cNvSpPr txBox="1"/>
          <p:nvPr/>
        </p:nvSpPr>
        <p:spPr>
          <a:xfrm>
            <a:off x="533400" y="2128837"/>
            <a:ext cx="749841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800" dirty="0"/>
              <a:t>Agnes og Elisa og Olivia og Avra</a:t>
            </a:r>
          </a:p>
          <a:p>
            <a:r>
              <a:rPr lang="da-DK" sz="2800" dirty="0"/>
              <a:t>Vilma og Julie og Solvej og Maya-Helena</a:t>
            </a:r>
          </a:p>
          <a:p>
            <a:r>
              <a:rPr lang="da-DK" sz="2800" dirty="0"/>
              <a:t>Naja og Elin-Tone og Juliana</a:t>
            </a:r>
          </a:p>
          <a:p>
            <a:endParaRPr lang="da-DK" sz="2800" dirty="0"/>
          </a:p>
          <a:p>
            <a:r>
              <a:rPr lang="da-DK" sz="2800" dirty="0"/>
              <a:t>Falk og Artur og Ludvig </a:t>
            </a:r>
            <a:endParaRPr lang="da-DK" dirty="0"/>
          </a:p>
          <a:p>
            <a:r>
              <a:rPr lang="da-DK" sz="2800" dirty="0"/>
              <a:t>Sylvester og Jakob og Frej</a:t>
            </a:r>
            <a:endParaRPr lang="da-DK" dirty="0"/>
          </a:p>
          <a:p>
            <a:r>
              <a:rPr lang="da-DK" sz="2800" dirty="0"/>
              <a:t>Malte og Mohammad og Wilfred og Albert</a:t>
            </a:r>
          </a:p>
        </p:txBody>
      </p:sp>
    </p:spTree>
    <p:extLst>
      <p:ext uri="{BB962C8B-B14F-4D97-AF65-F5344CB8AC3E}">
        <p14:creationId xmlns:p14="http://schemas.microsoft.com/office/powerpoint/2010/main" val="346916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8F66B-1796-41A2-956B-1EA339F3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Bevæg dig som en robot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8078CA-603D-40E1-B44C-D0815ACD2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162" y="1656493"/>
            <a:ext cx="4726972" cy="2336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b="1" dirty="0"/>
              <a:t>Makkerpar:</a:t>
            </a:r>
          </a:p>
          <a:p>
            <a:pPr marL="0" indent="0">
              <a:buNone/>
            </a:pPr>
            <a:r>
              <a:rPr lang="da-DK" dirty="0"/>
              <a:t>Kongens efterfølger</a:t>
            </a:r>
          </a:p>
          <a:p>
            <a:pPr marL="0" indent="0">
              <a:buNone/>
            </a:pPr>
            <a:r>
              <a:rPr lang="da-DK" dirty="0"/>
              <a:t>Tænd for robotten</a:t>
            </a:r>
          </a:p>
          <a:p>
            <a:pPr marL="0" indent="0">
              <a:buNone/>
            </a:pPr>
            <a:r>
              <a:rPr lang="da-DK" dirty="0"/>
              <a:t>Lav robot-bevægelser samtidig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65AF3D6-3EF6-4804-A380-9A3879D5CDA7}"/>
              </a:ext>
            </a:extLst>
          </p:cNvPr>
          <p:cNvSpPr txBox="1"/>
          <p:nvPr/>
        </p:nvSpPr>
        <p:spPr>
          <a:xfrm>
            <a:off x="533400" y="2128837"/>
            <a:ext cx="480298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800" dirty="0"/>
              <a:t>Agnes og Elisa</a:t>
            </a:r>
          </a:p>
          <a:p>
            <a:r>
              <a:rPr lang="da-DK" sz="2800" dirty="0"/>
              <a:t>Vilma og Olivia</a:t>
            </a:r>
          </a:p>
          <a:p>
            <a:r>
              <a:rPr lang="da-DK" sz="2800" dirty="0"/>
              <a:t>Julie og Naja</a:t>
            </a:r>
          </a:p>
          <a:p>
            <a:r>
              <a:rPr lang="da-DK" sz="2800" dirty="0"/>
              <a:t>Avra og Solvej og Elin-Tone</a:t>
            </a:r>
          </a:p>
          <a:p>
            <a:r>
              <a:rPr lang="da-DK" sz="2800" dirty="0"/>
              <a:t>Juliana og Maya-Helena</a:t>
            </a:r>
          </a:p>
          <a:p>
            <a:r>
              <a:rPr lang="da-DK" sz="2800" dirty="0"/>
              <a:t>Falk og Artur</a:t>
            </a:r>
          </a:p>
          <a:p>
            <a:r>
              <a:rPr lang="da-DK" sz="2800" dirty="0"/>
              <a:t>Ludvig og Wilfred</a:t>
            </a:r>
          </a:p>
          <a:p>
            <a:r>
              <a:rPr lang="da-DK" sz="2800" dirty="0"/>
              <a:t>Sylvester og Jakob</a:t>
            </a:r>
          </a:p>
          <a:p>
            <a:r>
              <a:rPr lang="da-DK" sz="2800" dirty="0"/>
              <a:t>Albert og Frej</a:t>
            </a:r>
          </a:p>
          <a:p>
            <a:r>
              <a:rPr lang="da-DK" sz="2800" dirty="0"/>
              <a:t>Malte og Mohammad</a:t>
            </a:r>
          </a:p>
        </p:txBody>
      </p:sp>
    </p:spTree>
    <p:extLst>
      <p:ext uri="{BB962C8B-B14F-4D97-AF65-F5344CB8AC3E}">
        <p14:creationId xmlns:p14="http://schemas.microsoft.com/office/powerpoint/2010/main" val="192845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73681C-723A-4913-AE33-FFDB26AB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da-DK" dirty="0"/>
              <a:t>Dagens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FB90E7C7-0322-4751-B0FC-BA5F8D36D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128904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00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>
            <a:extLst>
              <a:ext uri="{FF2B5EF4-FFF2-40B4-BE49-F238E27FC236}">
                <a16:creationId xmlns:a16="http://schemas.microsoft.com/office/drawing/2014/main" id="{924AAC1F-74F7-41F9-B9C3-86770F2FC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27" y="180976"/>
            <a:ext cx="4119876" cy="6329361"/>
          </a:xfrm>
          <a:prstGeom prst="rect">
            <a:avLst/>
          </a:prstGeom>
        </p:spPr>
      </p:pic>
      <p:pic>
        <p:nvPicPr>
          <p:cNvPr id="3" name="Billede 3" descr="Et billede, der indeholder tekst, automaton&#10;&#10;Beskrivelsen er genereret automatisk">
            <a:extLst>
              <a:ext uri="{FF2B5EF4-FFF2-40B4-BE49-F238E27FC236}">
                <a16:creationId xmlns:a16="http://schemas.microsoft.com/office/drawing/2014/main" id="{CEB8AEE3-2875-43E2-A7C5-39ABB97A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43" y="175521"/>
            <a:ext cx="5148262" cy="65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>
            <a:extLst>
              <a:ext uri="{FF2B5EF4-FFF2-40B4-BE49-F238E27FC236}">
                <a16:creationId xmlns:a16="http://schemas.microsoft.com/office/drawing/2014/main" id="{934F542A-378F-4FDE-BE99-3BAF4C31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30277"/>
            <a:ext cx="4743449" cy="6730820"/>
          </a:xfrm>
          <a:prstGeom prst="rect">
            <a:avLst/>
          </a:prstGeom>
        </p:spPr>
      </p:pic>
      <p:pic>
        <p:nvPicPr>
          <p:cNvPr id="3" name="Billede 3">
            <a:extLst>
              <a:ext uri="{FF2B5EF4-FFF2-40B4-BE49-F238E27FC236}">
                <a16:creationId xmlns:a16="http://schemas.microsoft.com/office/drawing/2014/main" id="{902B06DB-D881-4EAF-A7D0-B01E75667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231981"/>
            <a:ext cx="4743449" cy="67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F525E80B-46EC-4973-A9A7-67DEF395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44" y="166213"/>
            <a:ext cx="4755356" cy="6787511"/>
          </a:xfrm>
          <a:prstGeom prst="rect">
            <a:avLst/>
          </a:prstGeom>
        </p:spPr>
      </p:pic>
      <p:pic>
        <p:nvPicPr>
          <p:cNvPr id="5" name="Billede 5">
            <a:extLst>
              <a:ext uri="{FF2B5EF4-FFF2-40B4-BE49-F238E27FC236}">
                <a16:creationId xmlns:a16="http://schemas.microsoft.com/office/drawing/2014/main" id="{BF38F106-A536-4777-9B32-A63B857E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2631"/>
            <a:ext cx="4457699" cy="65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10F89E90-B42E-4569-9286-CD9C4CD99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96" r="1333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DF353C-A2CF-4EFB-AA98-6F10A75E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59" y="4080147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Robotten</a:t>
            </a:r>
            <a:r>
              <a:rPr lang="en-US" sz="6600" dirty="0">
                <a:solidFill>
                  <a:schemeClr val="bg1"/>
                </a:solidFill>
              </a:rPr>
              <a:t> Rodney </a:t>
            </a:r>
            <a:r>
              <a:rPr lang="en-US" sz="6600" dirty="0" err="1">
                <a:solidFill>
                  <a:schemeClr val="bg1"/>
                </a:solidFill>
              </a:rPr>
              <a:t>og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hans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venner</a:t>
            </a:r>
          </a:p>
        </p:txBody>
      </p:sp>
    </p:spTree>
    <p:extLst>
      <p:ext uri="{BB962C8B-B14F-4D97-AF65-F5344CB8AC3E}">
        <p14:creationId xmlns:p14="http://schemas.microsoft.com/office/powerpoint/2010/main" val="39431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C33E5B6B-A88C-4C93-BB6D-C1CAF0B48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CF2127-470D-4DD6-87A9-E0ACE0A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Genfortæl historien med din makker</a:t>
            </a:r>
          </a:p>
        </p:txBody>
      </p:sp>
    </p:spTree>
    <p:extLst>
      <p:ext uri="{BB962C8B-B14F-4D97-AF65-F5344CB8AC3E}">
        <p14:creationId xmlns:p14="http://schemas.microsoft.com/office/powerpoint/2010/main" val="423434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ute yellow robot">
            <a:extLst>
              <a:ext uri="{FF2B5EF4-FFF2-40B4-BE49-F238E27FC236}">
                <a16:creationId xmlns:a16="http://schemas.microsoft.com/office/drawing/2014/main" id="{4FE90C89-30AB-4AE9-A73B-286B56684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8" r="-2" b="-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76C1CC-FE94-48F5-BF73-41F0BF7B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Min robot</a:t>
            </a:r>
          </a:p>
        </p:txBody>
      </p:sp>
    </p:spTree>
    <p:extLst>
      <p:ext uri="{BB962C8B-B14F-4D97-AF65-F5344CB8AC3E}">
        <p14:creationId xmlns:p14="http://schemas.microsoft.com/office/powerpoint/2010/main" val="171317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E62B964D-2B32-4793-B7D1-7B7D7CFA0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4632" y="1667367"/>
            <a:ext cx="3517119" cy="35171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6">
            <a:extLst>
              <a:ext uri="{FF2B5EF4-FFF2-40B4-BE49-F238E27FC236}">
                <a16:creationId xmlns:a16="http://schemas.microsoft.com/office/drawing/2014/main" id="{62CC7D63-B5B6-4265-97E2-C3EE9EE10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059627"/>
            <a:ext cx="3537345" cy="27325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4" descr="Et billede, der indeholder tekst, skriveredskaber, papirvare, blyant&#10;&#10;Beskrivelsen er genereret automatisk">
            <a:extLst>
              <a:ext uri="{FF2B5EF4-FFF2-40B4-BE49-F238E27FC236}">
                <a16:creationId xmlns:a16="http://schemas.microsoft.com/office/drawing/2014/main" id="{5A80E392-5028-4314-B914-91F3E2B35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676161"/>
            <a:ext cx="3517120" cy="34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2861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393620"/>
      </a:dk2>
      <a:lt2>
        <a:srgbClr val="E2E5E8"/>
      </a:lt2>
      <a:accent1>
        <a:srgbClr val="E78229"/>
      </a:accent1>
      <a:accent2>
        <a:srgbClr val="B4A114"/>
      </a:accent2>
      <a:accent3>
        <a:srgbClr val="83AF1F"/>
      </a:accent3>
      <a:accent4>
        <a:srgbClr val="42B814"/>
      </a:accent4>
      <a:accent5>
        <a:srgbClr val="21BB36"/>
      </a:accent5>
      <a:accent6>
        <a:srgbClr val="14B96F"/>
      </a:accent6>
      <a:hlink>
        <a:srgbClr val="3F83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6A28F-31F2-4366-9367-5AB9C73CD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7AE9FA-C6B9-41EF-86B3-093161716A66}">
  <ds:schemaRefs>
    <ds:schemaRef ds:uri="http://schemas.microsoft.com/office/2006/metadata/properties"/>
    <ds:schemaRef ds:uri="http://purl.org/dc/dcmitype/"/>
    <ds:schemaRef ds:uri="http://purl.org/dc/elements/1.1/"/>
    <ds:schemaRef ds:uri="04fb2254-7cdd-4ada-9e51-555680f3f508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08ecd24-87ac-4a1e-adee-bfc44e157b0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144D48-D9DF-4825-9820-BE41A3774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41</Paragraphs>
  <Slides>15</Slides>
  <Notes>0</Notes>
  <HiddenSlides>0</HiddenSlides>
  <MMClips>4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Neue Haas Grotesk Text Pro</vt:lpstr>
      <vt:lpstr>AccentBoxVTI</vt:lpstr>
      <vt:lpstr>Robot-tirsdag</vt:lpstr>
      <vt:lpstr>Dagens program</vt:lpstr>
      <vt:lpstr>PowerPoint-præsentation</vt:lpstr>
      <vt:lpstr>PowerPoint-præsentation</vt:lpstr>
      <vt:lpstr>PowerPoint-præsentation</vt:lpstr>
      <vt:lpstr>Robotten Rodney og hans venner</vt:lpstr>
      <vt:lpstr>Genfortæl historien med din makker</vt:lpstr>
      <vt:lpstr>Min robot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Robot-leg</vt:lpstr>
      <vt:lpstr>Bevæg dig som en robot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 MLS-Mølleskolen</dc:creator>
  <cp:lastModifiedBy>Ann Berit Lauritsen Molleskolen</cp:lastModifiedBy>
  <cp:revision>130</cp:revision>
  <dcterms:created xsi:type="dcterms:W3CDTF">2021-02-22T12:22:28Z</dcterms:created>
  <dcterms:modified xsi:type="dcterms:W3CDTF">2021-03-16T06:00:39Z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