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2" r:id="rId7"/>
    <p:sldId id="263" r:id="rId8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134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777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004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304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12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347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7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41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620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18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221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3DBE2-2F3B-4613-B1D3-9F1C18D87A71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6C245-C18D-4B21-A10D-0D2C3C4AFF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171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t="19885" b="40004"/>
          <a:stretch/>
        </p:blipFill>
        <p:spPr>
          <a:xfrm>
            <a:off x="69013" y="-1"/>
            <a:ext cx="6655998" cy="6797615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7099540" y="294509"/>
            <a:ext cx="469276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ambria" panose="02040503050406030204" pitchFamily="18" charset="0"/>
              </a:rPr>
              <a:t>ALT DET PRAKTISKE</a:t>
            </a:r>
          </a:p>
          <a:p>
            <a:endParaRPr lang="da-DK" sz="32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Nye sange i sangmapper</a:t>
            </a:r>
            <a:br>
              <a:rPr lang="da-DK" sz="3200" dirty="0" smtClean="0">
                <a:latin typeface="Cambria" panose="02040503050406030204" pitchFamily="18" charset="0"/>
              </a:rPr>
            </a:br>
            <a:endParaRPr lang="da-DK" sz="3200" dirty="0" smtClean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Uddeling af folder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32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OG SÅ SYNGER VI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3200" dirty="0">
              <a:latin typeface="Cambria" panose="02040503050406030204" pitchFamily="18" charset="0"/>
            </a:endParaRPr>
          </a:p>
          <a:p>
            <a:endParaRPr lang="da-DK" sz="32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69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t="19885" b="40004"/>
          <a:stretch/>
        </p:blipFill>
        <p:spPr>
          <a:xfrm>
            <a:off x="69013" y="-1"/>
            <a:ext cx="6655998" cy="6797615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7099540" y="310551"/>
            <a:ext cx="469276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latin typeface="Cambria" panose="02040503050406030204" pitchFamily="18" charset="0"/>
              </a:rPr>
              <a:t>Fugle i dansk</a:t>
            </a:r>
          </a:p>
          <a:p>
            <a:endParaRPr lang="da-DK" sz="3600" dirty="0">
              <a:latin typeface="Cambria" panose="020405030504060302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>
                <a:latin typeface="Cambria" panose="02040503050406030204" pitchFamily="18" charset="0"/>
              </a:rPr>
              <a:t>Viden om fugle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>
                <a:latin typeface="Cambria" panose="02040503050406030204" pitchFamily="18" charset="0"/>
              </a:rPr>
              <a:t>Fugle som symbol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>
                <a:latin typeface="Cambria" panose="02040503050406030204" pitchFamily="18" charset="0"/>
              </a:rPr>
              <a:t>Forskellige tekster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>
                <a:latin typeface="Cambria" panose="02040503050406030204" pitchFamily="18" charset="0"/>
              </a:rPr>
              <a:t>Nye ord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a-DK" sz="3600" dirty="0" smtClean="0">
                <a:latin typeface="Cambria" panose="02040503050406030204" pitchFamily="18" charset="0"/>
              </a:rPr>
              <a:t>Skrive – skabe – forme - folde</a:t>
            </a:r>
          </a:p>
          <a:p>
            <a:endParaRPr lang="da-DK" sz="3600" dirty="0">
              <a:latin typeface="Cambria" panose="02040503050406030204" pitchFamily="18" charset="0"/>
            </a:endParaRPr>
          </a:p>
          <a:p>
            <a:r>
              <a:rPr lang="da-DK" sz="3600" dirty="0" smtClean="0">
                <a:latin typeface="Cambria" panose="02040503050406030204" pitchFamily="18" charset="0"/>
              </a:rPr>
              <a:t>* Afsluttende produkt</a:t>
            </a:r>
          </a:p>
        </p:txBody>
      </p:sp>
    </p:spTree>
    <p:extLst>
      <p:ext uri="{BB962C8B-B14F-4D97-AF65-F5344CB8AC3E}">
        <p14:creationId xmlns:p14="http://schemas.microsoft.com/office/powerpoint/2010/main" val="84204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t="19885" b="40004"/>
          <a:stretch/>
        </p:blipFill>
        <p:spPr>
          <a:xfrm>
            <a:off x="69013" y="-1"/>
            <a:ext cx="6655998" cy="6797615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7099540" y="294509"/>
            <a:ext cx="469276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ambria" panose="02040503050406030204" pitchFamily="18" charset="0"/>
              </a:rPr>
              <a:t>Det afsluttende produkt:</a:t>
            </a:r>
          </a:p>
          <a:p>
            <a:endParaRPr lang="da-DK" sz="32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Skriv et digt</a:t>
            </a:r>
            <a:r>
              <a:rPr lang="da-DK" sz="3200" dirty="0">
                <a:latin typeface="Cambria" panose="02040503050406030204" pitchFamily="18" charset="0"/>
              </a:rPr>
              <a:t> </a:t>
            </a:r>
            <a:r>
              <a:rPr lang="da-DK" sz="3200" dirty="0" smtClean="0">
                <a:latin typeface="Cambria" panose="02040503050406030204" pitchFamily="18" charset="0"/>
              </a:rPr>
              <a:t>med illustration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Lav en video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Lav en </a:t>
            </a:r>
            <a:r>
              <a:rPr lang="da-DK" sz="3200" dirty="0" err="1" smtClean="0">
                <a:latin typeface="Cambria" panose="02040503050406030204" pitchFamily="18" charset="0"/>
              </a:rPr>
              <a:t>power-point</a:t>
            </a:r>
            <a:endParaRPr lang="da-DK" sz="3200" dirty="0" smtClean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Skriv en fagtekst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Lav en </a:t>
            </a:r>
            <a:r>
              <a:rPr lang="da-DK" sz="3200" dirty="0" err="1" smtClean="0">
                <a:latin typeface="Cambria" panose="02040503050406030204" pitchFamily="18" charset="0"/>
              </a:rPr>
              <a:t>movie-maker</a:t>
            </a:r>
            <a:endParaRPr lang="da-DK" sz="3200" dirty="0" smtClean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Lav en digital bog med indtalt tekst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Eller…. ????</a:t>
            </a:r>
          </a:p>
        </p:txBody>
      </p:sp>
    </p:spTree>
    <p:extLst>
      <p:ext uri="{BB962C8B-B14F-4D97-AF65-F5344CB8AC3E}">
        <p14:creationId xmlns:p14="http://schemas.microsoft.com/office/powerpoint/2010/main" val="264591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t="19885" b="40004"/>
          <a:stretch/>
        </p:blipFill>
        <p:spPr>
          <a:xfrm>
            <a:off x="7099540" y="2153919"/>
            <a:ext cx="3994987" cy="4079987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7099540" y="294509"/>
            <a:ext cx="4692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ambria" panose="02040503050406030204" pitchFamily="18" charset="0"/>
              </a:rPr>
              <a:t>Hvor mange fuglearter kender vi tilsammen?</a:t>
            </a:r>
          </a:p>
        </p:txBody>
      </p:sp>
    </p:spTree>
    <p:extLst>
      <p:ext uri="{BB962C8B-B14F-4D97-AF65-F5344CB8AC3E}">
        <p14:creationId xmlns:p14="http://schemas.microsoft.com/office/powerpoint/2010/main" val="282470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t="19885" b="40004"/>
          <a:stretch/>
        </p:blipFill>
        <p:spPr>
          <a:xfrm>
            <a:off x="6936980" y="2437892"/>
            <a:ext cx="3994987" cy="4079987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6750648" y="375789"/>
            <a:ext cx="46927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ambria" panose="02040503050406030204" pitchFamily="18" charset="0"/>
              </a:rPr>
              <a:t>Hvordan kan man kende en fugl?</a:t>
            </a:r>
          </a:p>
          <a:p>
            <a:r>
              <a:rPr lang="da-DK" sz="3200" dirty="0" smtClean="0">
                <a:latin typeface="Cambria" panose="02040503050406030204" pitchFamily="18" charset="0"/>
              </a:rPr>
              <a:t>Hvad er fælles for alle fugle?</a:t>
            </a:r>
          </a:p>
        </p:txBody>
      </p:sp>
    </p:spTree>
    <p:extLst>
      <p:ext uri="{BB962C8B-B14F-4D97-AF65-F5344CB8AC3E}">
        <p14:creationId xmlns:p14="http://schemas.microsoft.com/office/powerpoint/2010/main" val="676893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/>
          <a:srcRect t="19885" b="40004"/>
          <a:stretch/>
        </p:blipFill>
        <p:spPr>
          <a:xfrm>
            <a:off x="8197013" y="-106953"/>
            <a:ext cx="3994987" cy="4079987"/>
          </a:xfrm>
          <a:prstGeom prst="rect">
            <a:avLst/>
          </a:prstGeom>
        </p:spPr>
      </p:pic>
      <p:sp>
        <p:nvSpPr>
          <p:cNvPr id="5" name="Tekstfelt 4"/>
          <p:cNvSpPr txBox="1"/>
          <p:nvPr/>
        </p:nvSpPr>
        <p:spPr>
          <a:xfrm>
            <a:off x="751840" y="233549"/>
            <a:ext cx="114401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>
                <a:latin typeface="Cambria" panose="02040503050406030204" pitchFamily="18" charset="0"/>
              </a:rPr>
              <a:t>Digtoplæsning</a:t>
            </a:r>
          </a:p>
          <a:p>
            <a:endParaRPr lang="da-DK" sz="3200" dirty="0">
              <a:latin typeface="Cambria" panose="02040503050406030204" pitchFamily="18" charset="0"/>
            </a:endParaRPr>
          </a:p>
          <a:p>
            <a:r>
              <a:rPr lang="da-DK" sz="3200" dirty="0" smtClean="0">
                <a:latin typeface="Cambria" panose="02040503050406030204" pitchFamily="18" charset="0"/>
              </a:rPr>
              <a:t>Sådan kan du gøre:</a:t>
            </a:r>
          </a:p>
          <a:p>
            <a:endParaRPr lang="da-DK" sz="3200" dirty="0">
              <a:latin typeface="Cambria" panose="020405030504060302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Læs digtet mange gange (mindst 5), indtil du kan/kender ordene og kan sige dem korrekt, når du læser højt.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Øv dig i at læse en linje ad gangen og derefter sige dem uden at kigge på ordene.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Øv dig i at læse to linjer – og derefter sige dem udenad uden at kigge.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Øv dig i hele digtet – uden at kigge.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3200" dirty="0" smtClean="0">
                <a:latin typeface="Cambria" panose="02040503050406030204" pitchFamily="18" charset="0"/>
              </a:rPr>
              <a:t>Du er klar, når du kan sige hele digtet uden at kigge på ordene</a:t>
            </a:r>
            <a:endParaRPr lang="da-DK" sz="2000" dirty="0">
              <a:latin typeface="Cambria" panose="02040503050406030204" pitchFamily="18" charset="0"/>
            </a:endParaRPr>
          </a:p>
          <a:p>
            <a:r>
              <a:rPr lang="da-DK" sz="3200" dirty="0" smtClean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524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/>
          <p:cNvSpPr txBox="1"/>
          <p:nvPr/>
        </p:nvSpPr>
        <p:spPr>
          <a:xfrm>
            <a:off x="1268306" y="170319"/>
            <a:ext cx="495808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1. Måge på en frossen sø 	Oliver</a:t>
            </a:r>
          </a:p>
          <a:p>
            <a:r>
              <a:rPr lang="da-DK" sz="1600" dirty="0" smtClean="0"/>
              <a:t>2. Tågesang		Tilde S</a:t>
            </a:r>
          </a:p>
          <a:p>
            <a:r>
              <a:rPr lang="da-DK" sz="1600" dirty="0" smtClean="0"/>
              <a:t>3. Gærdesmutten er…		Magnus</a:t>
            </a:r>
          </a:p>
          <a:p>
            <a:r>
              <a:rPr lang="da-DK" sz="1600" dirty="0" smtClean="0"/>
              <a:t>4. Solsorten er en…		Freja</a:t>
            </a:r>
          </a:p>
          <a:p>
            <a:r>
              <a:rPr lang="da-DK" sz="1600" dirty="0" smtClean="0"/>
              <a:t>5. Svaler			Mie</a:t>
            </a:r>
          </a:p>
          <a:p>
            <a:r>
              <a:rPr lang="da-DK" sz="1600" dirty="0" smtClean="0"/>
              <a:t>6. Hvad ligner verden?	August</a:t>
            </a:r>
          </a:p>
          <a:p>
            <a:r>
              <a:rPr lang="da-DK" sz="1600" dirty="0" smtClean="0"/>
              <a:t>7. Lyset lever i kulden		Adrian</a:t>
            </a:r>
          </a:p>
          <a:p>
            <a:r>
              <a:rPr lang="da-DK" sz="1600" dirty="0" smtClean="0"/>
              <a:t>8. Solsort			Jonas</a:t>
            </a:r>
          </a:p>
          <a:p>
            <a:r>
              <a:rPr lang="da-DK" sz="1600" dirty="0" smtClean="0"/>
              <a:t>9. Om fuglesangen		Storm</a:t>
            </a:r>
          </a:p>
          <a:p>
            <a:r>
              <a:rPr lang="da-DK" sz="1600" dirty="0" smtClean="0"/>
              <a:t>10. Skagen			Alberte</a:t>
            </a:r>
          </a:p>
          <a:p>
            <a:r>
              <a:rPr lang="da-DK" sz="1600" dirty="0" smtClean="0"/>
              <a:t>11. Alsidighed		Pernille</a:t>
            </a:r>
          </a:p>
          <a:p>
            <a:r>
              <a:rPr lang="da-DK" sz="1600" dirty="0" smtClean="0"/>
              <a:t>12. Skaden			Bertram</a:t>
            </a:r>
          </a:p>
          <a:p>
            <a:r>
              <a:rPr lang="da-DK" sz="1600" dirty="0" smtClean="0"/>
              <a:t>13. </a:t>
            </a:r>
            <a:r>
              <a:rPr lang="da-DK" sz="1400" dirty="0" smtClean="0"/>
              <a:t>På et cykelskurs tagpaptag</a:t>
            </a:r>
            <a:r>
              <a:rPr lang="da-DK" sz="1600" dirty="0" smtClean="0"/>
              <a:t>	Gustav</a:t>
            </a:r>
          </a:p>
          <a:p>
            <a:r>
              <a:rPr lang="da-DK" sz="1600" dirty="0" smtClean="0"/>
              <a:t>14. Fuglene tier		Anahita</a:t>
            </a:r>
          </a:p>
          <a:p>
            <a:r>
              <a:rPr lang="da-DK" sz="1600" dirty="0" smtClean="0"/>
              <a:t>15. Skaden og vipstjerten	Melina</a:t>
            </a:r>
          </a:p>
          <a:p>
            <a:r>
              <a:rPr lang="da-DK" sz="1600" dirty="0" smtClean="0"/>
              <a:t>16. Solsort			Christoffer</a:t>
            </a:r>
          </a:p>
          <a:p>
            <a:r>
              <a:rPr lang="da-DK" sz="1600" dirty="0" smtClean="0"/>
              <a:t>17. Den tydelige solsort	Jakob</a:t>
            </a:r>
          </a:p>
          <a:p>
            <a:r>
              <a:rPr lang="da-DK" sz="1600" dirty="0" smtClean="0"/>
              <a:t>18. Vi </a:t>
            </a:r>
            <a:r>
              <a:rPr lang="da-DK" sz="1600" dirty="0" err="1" smtClean="0"/>
              <a:t>troster</a:t>
            </a:r>
            <a:r>
              <a:rPr lang="da-DK" sz="1600" dirty="0" smtClean="0"/>
              <a:t>		Johanne</a:t>
            </a:r>
          </a:p>
          <a:p>
            <a:r>
              <a:rPr lang="da-DK" sz="1600" dirty="0" smtClean="0"/>
              <a:t>19. Der er fugle i toppen…	Tilde HN</a:t>
            </a:r>
          </a:p>
          <a:p>
            <a:r>
              <a:rPr lang="da-DK" sz="1600" dirty="0" smtClean="0"/>
              <a:t>21. Tillidsfuldt		Emma</a:t>
            </a:r>
          </a:p>
          <a:p>
            <a:r>
              <a:rPr lang="da-DK" sz="1600" dirty="0" smtClean="0"/>
              <a:t>22. Pigen som så på fuglene	Hedaytullah</a:t>
            </a:r>
          </a:p>
          <a:p>
            <a:r>
              <a:rPr lang="da-DK" sz="1600" dirty="0" smtClean="0"/>
              <a:t>Side 37: Den hvide ugle	Mads</a:t>
            </a:r>
          </a:p>
          <a:p>
            <a:r>
              <a:rPr lang="da-DK" sz="1600" dirty="0" smtClean="0"/>
              <a:t>Side 37: </a:t>
            </a:r>
            <a:r>
              <a:rPr lang="da-DK" sz="1200" dirty="0" smtClean="0"/>
              <a:t>Hu! Jeg er den store UGLE	</a:t>
            </a:r>
            <a:r>
              <a:rPr lang="da-DK" sz="1600" dirty="0" smtClean="0"/>
              <a:t>Holger</a:t>
            </a:r>
          </a:p>
          <a:p>
            <a:r>
              <a:rPr lang="da-DK" sz="1600" dirty="0" smtClean="0"/>
              <a:t>Side 35: Blå vinger		Savannah</a:t>
            </a:r>
          </a:p>
          <a:p>
            <a:r>
              <a:rPr lang="da-DK" sz="1600" dirty="0" smtClean="0"/>
              <a:t>Side 43: Nattergal om dagen	Mathias</a:t>
            </a:r>
          </a:p>
        </p:txBody>
      </p:sp>
    </p:spTree>
    <p:extLst>
      <p:ext uri="{BB962C8B-B14F-4D97-AF65-F5344CB8AC3E}">
        <p14:creationId xmlns:p14="http://schemas.microsoft.com/office/powerpoint/2010/main" val="231952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180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 Berit Lauritsen</dc:creator>
  <cp:lastModifiedBy>Ann Berit Lauritsen</cp:lastModifiedBy>
  <cp:revision>6</cp:revision>
  <cp:lastPrinted>2017-08-14T08:01:53Z</cp:lastPrinted>
  <dcterms:created xsi:type="dcterms:W3CDTF">2017-08-14T07:31:02Z</dcterms:created>
  <dcterms:modified xsi:type="dcterms:W3CDTF">2017-08-31T14:57:13Z</dcterms:modified>
</cp:coreProperties>
</file>