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70" r:id="rId7"/>
    <p:sldId id="273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2C88E3-659E-D184-15A9-25A40C47D9F7}" v="812" dt="2020-08-10T13:51:23.519"/>
    <p1510:client id="{7A2BD41A-B7DB-D474-0283-A5DCC3067D4D}" v="7" dt="2020-08-12T12:31:49.253"/>
    <p1510:client id="{C46BA84D-2E81-7F9E-1E4B-94AB257F7C20}" v="3" dt="2020-09-07T09:56:20.490"/>
    <p1510:client id="{CC7B1AED-BCCF-2422-107E-40FB0E7688ED}" v="355" dt="2020-08-11T13:52:22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3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nne Marie Dahl Nørregaard Molleskolen" userId="S::stin2082@skole.skanderborg.dk::78f28799-f33e-41ef-af4c-f68969d956aa" providerId="AD" clId="Web-{C46BA84D-2E81-7F9E-1E4B-94AB257F7C20}"/>
    <pc:docChg chg="modSld">
      <pc:chgData name="Stinne Marie Dahl Nørregaard Molleskolen" userId="S::stin2082@skole.skanderborg.dk::78f28799-f33e-41ef-af4c-f68969d956aa" providerId="AD" clId="Web-{C46BA84D-2E81-7F9E-1E4B-94AB257F7C20}" dt="2020-09-07T09:56:20.490" v="2" actId="1076"/>
      <pc:docMkLst>
        <pc:docMk/>
      </pc:docMkLst>
      <pc:sldChg chg="addSp modSp">
        <pc:chgData name="Stinne Marie Dahl Nørregaard Molleskolen" userId="S::stin2082@skole.skanderborg.dk::78f28799-f33e-41ef-af4c-f68969d956aa" providerId="AD" clId="Web-{C46BA84D-2E81-7F9E-1E4B-94AB257F7C20}" dt="2020-09-07T09:56:20.490" v="2" actId="1076"/>
        <pc:sldMkLst>
          <pc:docMk/>
          <pc:sldMk cId="2199149396" sldId="269"/>
        </pc:sldMkLst>
        <pc:picChg chg="add mod">
          <ac:chgData name="Stinne Marie Dahl Nørregaard Molleskolen" userId="S::stin2082@skole.skanderborg.dk::78f28799-f33e-41ef-af4c-f68969d956aa" providerId="AD" clId="Web-{C46BA84D-2E81-7F9E-1E4B-94AB257F7C20}" dt="2020-09-07T09:56:20.490" v="2" actId="1076"/>
          <ac:picMkLst>
            <pc:docMk/>
            <pc:sldMk cId="2199149396" sldId="269"/>
            <ac:picMk id="4" creationId="{598E4ABD-5EBA-4DC1-B813-20966780A2F8}"/>
          </ac:picMkLst>
        </pc:picChg>
      </pc:sldChg>
    </pc:docChg>
  </pc:docChgLst>
  <pc:docChgLst>
    <pc:chgData name="Ann Berit Lauritsen Molleskolen" userId="S::annx0477@skole.skanderborg.dk::bd955826-7980-4f7f-9117-e24038dd0474" providerId="AD" clId="Web-{7A2BD41A-B7DB-D474-0283-A5DCC3067D4D}"/>
    <pc:docChg chg="modSld">
      <pc:chgData name="Ann Berit Lauritsen Molleskolen" userId="S::annx0477@skole.skanderborg.dk::bd955826-7980-4f7f-9117-e24038dd0474" providerId="AD" clId="Web-{7A2BD41A-B7DB-D474-0283-A5DCC3067D4D}" dt="2020-08-12T12:31:47.597" v="5" actId="20577"/>
      <pc:docMkLst>
        <pc:docMk/>
      </pc:docMkLst>
      <pc:sldChg chg="modSp">
        <pc:chgData name="Ann Berit Lauritsen Molleskolen" userId="S::annx0477@skole.skanderborg.dk::bd955826-7980-4f7f-9117-e24038dd0474" providerId="AD" clId="Web-{7A2BD41A-B7DB-D474-0283-A5DCC3067D4D}" dt="2020-08-12T12:31:47.597" v="4" actId="20577"/>
        <pc:sldMkLst>
          <pc:docMk/>
          <pc:sldMk cId="3424942676" sldId="256"/>
        </pc:sldMkLst>
        <pc:spChg chg="mod">
          <ac:chgData name="Ann Berit Lauritsen Molleskolen" userId="S::annx0477@skole.skanderborg.dk::bd955826-7980-4f7f-9117-e24038dd0474" providerId="AD" clId="Web-{7A2BD41A-B7DB-D474-0283-A5DCC3067D4D}" dt="2020-08-12T12:31:47.597" v="4" actId="20577"/>
          <ac:spMkLst>
            <pc:docMk/>
            <pc:sldMk cId="3424942676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7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3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2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0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3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6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2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3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4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5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hCaH_nDShY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FC6B4-53B4-494C-9303-58DC96D2C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582" r="6" b="6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cs typeface="Calibri Light"/>
              </a:rPr>
              <a:t>jeg</a:t>
            </a:r>
            <a:r>
              <a:rPr lang="en-US" dirty="0">
                <a:cs typeface="Calibri Light"/>
              </a:rPr>
              <a:t> er </a:t>
            </a:r>
            <a:r>
              <a:rPr lang="en-US" dirty="0" err="1">
                <a:cs typeface="Calibri Light"/>
              </a:rPr>
              <a:t>havren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pPr algn="ctr"/>
            <a:endParaRPr lang="en-US" sz="320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2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83B32F-C500-482A-A29C-D24D15DF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218463"/>
            <a:ext cx="4368602" cy="373087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a-DK" dirty="0"/>
              <a:t>Havre</a:t>
            </a:r>
            <a:br>
              <a:rPr lang="da-DK" dirty="0"/>
            </a:br>
            <a:br>
              <a:rPr lang="da-DK" dirty="0"/>
            </a:br>
            <a:r>
              <a:rPr lang="da-DK" dirty="0"/>
              <a:t>bjælder</a:t>
            </a:r>
            <a:br>
              <a:rPr lang="da-DK" dirty="0"/>
            </a:br>
            <a:br>
              <a:rPr lang="da-DK" dirty="0"/>
            </a:br>
            <a:r>
              <a:rPr lang="da-DK" dirty="0"/>
              <a:t>strå</a:t>
            </a:r>
            <a:br>
              <a:rPr lang="da-DK" dirty="0"/>
            </a:br>
            <a:br>
              <a:rPr lang="da-DK" dirty="0"/>
            </a:br>
            <a:r>
              <a:rPr lang="da-DK" dirty="0"/>
              <a:t>fold - høstudbytte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D13F68"/>
          </a:solidFill>
          <a:ln w="38100" cap="rnd">
            <a:solidFill>
              <a:srgbClr val="D13F6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7E9AF8-BB0D-4561-A1A3-91F5680A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</a:pPr>
            <a:endParaRPr lang="da-DK" b="1"/>
          </a:p>
          <a:p>
            <a:pPr>
              <a:spcBef>
                <a:spcPts val="0"/>
              </a:spcBef>
            </a:pPr>
            <a:endParaRPr lang="da-DK" b="1"/>
          </a:p>
          <a:p>
            <a:endParaRPr lang="da-DK"/>
          </a:p>
        </p:txBody>
      </p:sp>
      <p:pic>
        <p:nvPicPr>
          <p:cNvPr id="4" name="Billede 4" descr="Et billede, der indeholder udendørs, plante, græs, får&#10;&#10;Beskrivelsen er genereret automatisk">
            <a:extLst>
              <a:ext uri="{FF2B5EF4-FFF2-40B4-BE49-F238E27FC236}">
                <a16:creationId xmlns:a16="http://schemas.microsoft.com/office/drawing/2014/main" id="{61CFF3A2-8871-418A-B926-8918F6A64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25" r="28052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026" name="Picture 2" descr="https://cdn.shopify.com/s/files/1/0275/4540/3445/products/3009047_2_1.png?v=1578939710">
            <a:extLst>
              <a:ext uri="{FF2B5EF4-FFF2-40B4-BE49-F238E27FC236}">
                <a16:creationId xmlns:a16="http://schemas.microsoft.com/office/drawing/2014/main" id="{A5788054-2AE2-4711-A5CD-A0C87963E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44" y="1228078"/>
            <a:ext cx="1663831" cy="166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2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83B32F-C500-482A-A29C-D24D15DF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54453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6600" dirty="0"/>
              <a:t>Bonden</a:t>
            </a:r>
            <a:br>
              <a:rPr lang="da-DK" sz="6600" dirty="0"/>
            </a:br>
            <a:br>
              <a:rPr lang="da-DK" sz="6600" dirty="0"/>
            </a:br>
            <a:r>
              <a:rPr lang="da-DK" sz="6600" dirty="0"/>
              <a:t>bondeknold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D13F68"/>
          </a:solidFill>
          <a:ln w="38100" cap="rnd">
            <a:solidFill>
              <a:srgbClr val="D13F6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7E9AF8-BB0D-4561-A1A3-91F5680A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</a:pPr>
            <a:endParaRPr lang="da-DK" b="1"/>
          </a:p>
          <a:p>
            <a:pPr>
              <a:spcBef>
                <a:spcPts val="0"/>
              </a:spcBef>
            </a:pPr>
            <a:endParaRPr lang="da-DK" b="1"/>
          </a:p>
          <a:p>
            <a:endParaRPr lang="da-DK"/>
          </a:p>
        </p:txBody>
      </p:sp>
      <p:pic>
        <p:nvPicPr>
          <p:cNvPr id="5" name="Billede 5">
            <a:extLst>
              <a:ext uri="{FF2B5EF4-FFF2-40B4-BE49-F238E27FC236}">
                <a16:creationId xmlns:a16="http://schemas.microsoft.com/office/drawing/2014/main" id="{E65DAFA7-C18A-44BC-8581-D41E38C61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91" r="1047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096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E6BEB-C178-40D9-A67F-0D6EAE8F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korn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DCF3F082-5D1A-4809-B79E-693C9ECAA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8813"/>
            <a:ext cx="3557991" cy="425291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D753EA3-AC8C-48B5-87C2-867869244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470" y="1928813"/>
            <a:ext cx="3500330" cy="234152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0B9C02C-5D0E-4B09-9270-8C97BE171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470" y="4434722"/>
            <a:ext cx="3500330" cy="196893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F17D334-A7BF-41A8-A855-FAFD1E0D1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329" y="1928812"/>
            <a:ext cx="2341529" cy="234152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47523271-60C2-406D-A95D-D1B0C35E1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3125" y="4349881"/>
            <a:ext cx="2273733" cy="214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5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rgbClr val="D13F68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83B32F-C500-482A-A29C-D24D15DF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da-DK" sz="6800" dirty="0">
                <a:solidFill>
                  <a:schemeClr val="bg1"/>
                </a:solidFill>
              </a:rPr>
              <a:t>Jeg er havren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97E9AF8-BB0D-4561-A1A3-91F5680A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40902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4400" b="1" dirty="0"/>
              <a:t>Jeg er havren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4400" b="1" dirty="0"/>
              <a:t>Jeg har bjælder på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4400" b="1" dirty="0"/>
              <a:t>Mer' end 20 tror jeg på hvert strå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4400" b="1" dirty="0"/>
              <a:t>Bonden kalder dem for mine fold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4400" b="1" dirty="0"/>
              <a:t>Gud velsigne ham, den bondeknold.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a-DK" b="1" dirty="0"/>
          </a:p>
          <a:p>
            <a:pPr>
              <a:lnSpc>
                <a:spcPct val="100000"/>
              </a:lnSpc>
            </a:pPr>
            <a:endParaRPr lang="da-DK" sz="2400"/>
          </a:p>
        </p:txBody>
      </p:sp>
      <p:pic>
        <p:nvPicPr>
          <p:cNvPr id="4" name="Billede 4">
            <a:hlinkClick r:id="" action="ppaction://media"/>
            <a:extLst>
              <a:ext uri="{FF2B5EF4-FFF2-40B4-BE49-F238E27FC236}">
                <a16:creationId xmlns:a16="http://schemas.microsoft.com/office/drawing/2014/main" id="{598E4ABD-5EBA-4DC1-B813-20966780A2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667875" y="4929187"/>
            <a:ext cx="1928813" cy="125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4939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262441"/>
      </a:dk2>
      <a:lt2>
        <a:srgbClr val="E2E8E6"/>
      </a:lt2>
      <a:accent1>
        <a:srgbClr val="D13F68"/>
      </a:accent1>
      <a:accent2>
        <a:srgbClr val="BF2D93"/>
      </a:accent2>
      <a:accent3>
        <a:srgbClr val="C03FD1"/>
      </a:accent3>
      <a:accent4>
        <a:srgbClr val="722DBF"/>
      </a:accent4>
      <a:accent5>
        <a:srgbClr val="473FD1"/>
      </a:accent5>
      <a:accent6>
        <a:srgbClr val="2D62BF"/>
      </a:accent6>
      <a:hlink>
        <a:srgbClr val="7861CA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D7F603D5EEB646A6D825971A275602" ma:contentTypeVersion="12" ma:contentTypeDescription="Opret et nyt dokument." ma:contentTypeScope="" ma:versionID="9580757438013358d6b0d5911b8d571c">
  <xsd:schema xmlns:xsd="http://www.w3.org/2001/XMLSchema" xmlns:xs="http://www.w3.org/2001/XMLSchema" xmlns:p="http://schemas.microsoft.com/office/2006/metadata/properties" xmlns:ns2="04fb2254-7cdd-4ada-9e51-555680f3f508" xmlns:ns3="008ecd24-87ac-4a1e-adee-bfc44e157b01" targetNamespace="http://schemas.microsoft.com/office/2006/metadata/properties" ma:root="true" ma:fieldsID="451186eb1d673e16a1cbf0af3b0be517" ns2:_="" ns3:_="">
    <xsd:import namespace="04fb2254-7cdd-4ada-9e51-555680f3f508"/>
    <xsd:import namespace="008ecd24-87ac-4a1e-adee-bfc44e157b0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b2254-7cdd-4ada-9e51-555680f3f5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ecd24-87ac-4a1e-adee-bfc44e157b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E2E260-8289-4B61-97ED-2969C5B92541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elements/1.1/"/>
    <ds:schemaRef ds:uri="04fb2254-7cdd-4ada-9e51-555680f3f508"/>
    <ds:schemaRef ds:uri="http://schemas.microsoft.com/office/2006/documentManagement/types"/>
    <ds:schemaRef ds:uri="http://purl.org/dc/dcmitype/"/>
    <ds:schemaRef ds:uri="http://purl.org/dc/terms/"/>
    <ds:schemaRef ds:uri="008ecd24-87ac-4a1e-adee-bfc44e157b0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A1761D7-C901-43A8-9C7F-80C87EE83A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fb2254-7cdd-4ada-9e51-555680f3f508"/>
    <ds:schemaRef ds:uri="008ecd24-87ac-4a1e-adee-bfc44e157b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FC9014-A9E0-4B1D-9151-C77D138563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54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6" baseType="lpstr">
      <vt:lpstr>SketchyVTI</vt:lpstr>
      <vt:lpstr>jeg er havren</vt:lpstr>
      <vt:lpstr>Havre  bjælder  strå  fold - høstudbytte</vt:lpstr>
      <vt:lpstr>Bonden  bondeknold</vt:lpstr>
      <vt:lpstr>korn</vt:lpstr>
      <vt:lpstr>Jeg er havren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 Berit Lauritsen MLS-Mølleskolen</dc:creator>
  <cp:lastModifiedBy>Ann Berit Lauritsen Molleskolen</cp:lastModifiedBy>
  <cp:revision>238</cp:revision>
  <dcterms:created xsi:type="dcterms:W3CDTF">2020-08-10T13:18:57Z</dcterms:created>
  <dcterms:modified xsi:type="dcterms:W3CDTF">2020-09-07T09:56:24Z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0x01010089D7F603D5EEB646A6D825971A275602</vt:lpwstr>
  </property>
</Properties>
</file>