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9" r:id="rId3"/>
    <p:sldId id="260" r:id="rId4"/>
    <p:sldId id="261" r:id="rId5"/>
    <p:sldId id="262" r:id="rId6"/>
    <p:sldId id="264" r:id="rId7"/>
    <p:sldId id="271" r:id="rId8"/>
    <p:sldId id="272" r:id="rId9"/>
    <p:sldId id="266" r:id="rId10"/>
    <p:sldId id="267" r:id="rId11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F2ED4-F81A-46BB-B4C1-EB87DF7E5BD4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Rediger typografien i masterens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8BC938-91E0-409C-B14A-888767241AA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833452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C938-91E0-409C-B14A-888767241AAB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63711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8BC938-91E0-409C-B14A-888767241AAB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21505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1618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572443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4299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65607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2801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77158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16343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1090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3952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7445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i master</a:t>
            </a:r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6588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63BB9A-0148-4FC2-8C99-6B6BB6AD8768}" type="datetimeFigureOut">
              <a:rPr lang="da-DK" smtClean="0"/>
              <a:t>29-01-2020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0A7B46-3FC7-41C5-B116-D02F8AACD80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94710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kstfelt 2"/>
          <p:cNvSpPr txBox="1"/>
          <p:nvPr/>
        </p:nvSpPr>
        <p:spPr>
          <a:xfrm>
            <a:off x="7059561" y="1660759"/>
            <a:ext cx="584661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3600" dirty="0" err="1" smtClean="0">
                <a:solidFill>
                  <a:schemeClr val="bg1"/>
                </a:solidFill>
              </a:rPr>
              <a:t>Kyss</a:t>
            </a:r>
            <a:endParaRPr lang="da-DK" sz="3600" dirty="0" smtClean="0">
              <a:solidFill>
                <a:schemeClr val="bg1"/>
              </a:solidFill>
            </a:endParaRPr>
          </a:p>
          <a:p>
            <a:r>
              <a:rPr lang="da-DK" sz="2800" dirty="0" smtClean="0">
                <a:solidFill>
                  <a:schemeClr val="bg1"/>
                </a:solidFill>
              </a:rPr>
              <a:t>2004</a:t>
            </a:r>
          </a:p>
          <a:p>
            <a:r>
              <a:rPr lang="da-DK" sz="2800" dirty="0" smtClean="0">
                <a:solidFill>
                  <a:schemeClr val="bg1"/>
                </a:solidFill>
              </a:rPr>
              <a:t>Instruktør: Kaspar Munk</a:t>
            </a:r>
            <a:endParaRPr lang="da-DK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583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68630" y="5051894"/>
            <a:ext cx="1125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j-lt"/>
              </a:rPr>
              <a:t>UDTONING: </a:t>
            </a:r>
            <a:r>
              <a:rPr lang="da-DK" sz="2400" dirty="0" smtClean="0">
                <a:latin typeface="+mj-lt"/>
              </a:rPr>
              <a:t>Pigen går hjem.</a:t>
            </a:r>
            <a:endParaRPr lang="da-DK" sz="2400" dirty="0">
              <a:latin typeface="+mj-lt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180" y="396259"/>
            <a:ext cx="3853006" cy="220084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518" y="396259"/>
            <a:ext cx="7360662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781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277" y="396259"/>
            <a:ext cx="3846909" cy="2200847"/>
          </a:xfrm>
          <a:prstGeom prst="rect">
            <a:avLst/>
          </a:prstGeom>
        </p:spPr>
      </p:pic>
      <p:sp>
        <p:nvSpPr>
          <p:cNvPr id="4" name="Tekstfelt 3"/>
          <p:cNvSpPr txBox="1"/>
          <p:nvPr/>
        </p:nvSpPr>
        <p:spPr>
          <a:xfrm>
            <a:off x="468630" y="5231229"/>
            <a:ext cx="1125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j-lt"/>
              </a:rPr>
              <a:t>ANSLAG</a:t>
            </a:r>
            <a:r>
              <a:rPr lang="da-DK" sz="2400" dirty="0" smtClean="0">
                <a:latin typeface="+mj-lt"/>
              </a:rPr>
              <a:t>: </a:t>
            </a:r>
            <a:r>
              <a:rPr lang="da-DK" sz="2400" dirty="0" err="1" smtClean="0">
                <a:latin typeface="+mj-lt"/>
              </a:rPr>
              <a:t>Ultranærbilleder</a:t>
            </a:r>
            <a:r>
              <a:rPr lang="da-DK" sz="2400" dirty="0" smtClean="0">
                <a:latin typeface="+mj-lt"/>
              </a:rPr>
              <a:t> af en pige</a:t>
            </a:r>
            <a:endParaRPr lang="da-DK" sz="2400" dirty="0">
              <a:latin typeface="+mj-lt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" y="396259"/>
            <a:ext cx="7171743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603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80505" y="4838138"/>
            <a:ext cx="1125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j-lt"/>
              </a:rPr>
              <a:t>PRÆSENTATION: </a:t>
            </a:r>
            <a:r>
              <a:rPr lang="da-DK" sz="2400" dirty="0" smtClean="0">
                <a:latin typeface="+mj-lt"/>
              </a:rPr>
              <a:t>Morgenmad i familien. Moren sætter pigens hår. Kysser faren farvel.</a:t>
            </a:r>
            <a:endParaRPr lang="da-DK" sz="2400" dirty="0">
              <a:latin typeface="+mj-lt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7325" y="396259"/>
            <a:ext cx="3846909" cy="2200847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411" y="396259"/>
            <a:ext cx="7171743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533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68630" y="5051894"/>
            <a:ext cx="1125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j-lt"/>
              </a:rPr>
              <a:t>UDDYBNING: </a:t>
            </a:r>
            <a:r>
              <a:rPr lang="da-DK" sz="2400" dirty="0" smtClean="0">
                <a:latin typeface="+mj-lt"/>
              </a:rPr>
              <a:t>Veninderne snakker om tøj omkring hende. Hun har kun øjne for drengen.</a:t>
            </a:r>
            <a:endParaRPr lang="da-DK" sz="2400" dirty="0">
              <a:latin typeface="+mj-lt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77" y="396259"/>
            <a:ext cx="3846909" cy="2200847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" y="396259"/>
            <a:ext cx="7216481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3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68630" y="5051894"/>
            <a:ext cx="1125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 smtClean="0">
                <a:latin typeface="+mj-lt"/>
              </a:rPr>
              <a:t>POINT OF NO RETURN: Hun beslutter sig for at følge efter ham hjem fra skole.</a:t>
            </a:r>
            <a:endParaRPr lang="da-DK" sz="2400" dirty="0">
              <a:latin typeface="+mj-lt"/>
            </a:endParaRPr>
          </a:p>
        </p:txBody>
      </p:sp>
      <p:pic>
        <p:nvPicPr>
          <p:cNvPr id="8" name="Billed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180" y="392106"/>
            <a:ext cx="3853006" cy="2200847"/>
          </a:xfrm>
          <a:prstGeom prst="rect">
            <a:avLst/>
          </a:prstGeom>
        </p:spPr>
      </p:pic>
      <p:pic>
        <p:nvPicPr>
          <p:cNvPr id="11" name="Billed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" y="318165"/>
            <a:ext cx="7035858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80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68630" y="5051894"/>
            <a:ext cx="112515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j-lt"/>
              </a:rPr>
              <a:t>OPBYGNING </a:t>
            </a:r>
            <a:r>
              <a:rPr lang="da-DK" sz="2400" dirty="0" smtClean="0">
                <a:latin typeface="+mj-lt"/>
              </a:rPr>
              <a:t>AF KONFLIKT 1: Han opdager, at hun følger efter ham, konfronterer hende, og det kommer til et mindre håndgemæng.</a:t>
            </a:r>
          </a:p>
          <a:p>
            <a:endParaRPr lang="da-DK" sz="2400" dirty="0">
              <a:latin typeface="+mj-lt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77" y="396259"/>
            <a:ext cx="3846909" cy="2200847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630" y="396259"/>
            <a:ext cx="7114521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1001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68630" y="5051894"/>
            <a:ext cx="112515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j-lt"/>
              </a:rPr>
              <a:t>OPBYGNING </a:t>
            </a:r>
            <a:r>
              <a:rPr lang="da-DK" sz="2400" dirty="0" smtClean="0">
                <a:latin typeface="+mj-lt"/>
              </a:rPr>
              <a:t>AF KONFLIKT 2: </a:t>
            </a:r>
            <a:r>
              <a:rPr lang="da-DK" sz="2400" dirty="0" smtClean="0">
                <a:latin typeface="+mj-lt"/>
              </a:rPr>
              <a:t>Hun følger ham på skadestuen, hvor han får tilset sit knæ af en læge.</a:t>
            </a:r>
            <a:endParaRPr lang="da-DK" sz="2400" dirty="0">
              <a:latin typeface="+mj-lt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77" y="396259"/>
            <a:ext cx="3846909" cy="2200847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781" y="396259"/>
            <a:ext cx="7182171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80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68630" y="5051894"/>
            <a:ext cx="1125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j-lt"/>
              </a:rPr>
              <a:t>OPBYGNING </a:t>
            </a:r>
            <a:r>
              <a:rPr lang="da-DK" sz="2400" dirty="0" smtClean="0">
                <a:latin typeface="+mj-lt"/>
              </a:rPr>
              <a:t>AF KONFLIKT 3: </a:t>
            </a:r>
            <a:r>
              <a:rPr lang="da-DK" sz="2400" dirty="0" smtClean="0">
                <a:latin typeface="+mj-lt"/>
              </a:rPr>
              <a:t>Imens hun venter, ser hun sin mor, der kysser en mand</a:t>
            </a:r>
            <a:endParaRPr lang="da-DK" sz="2400" dirty="0">
              <a:latin typeface="+mj-lt"/>
            </a:endParaRPr>
          </a:p>
        </p:txBody>
      </p:sp>
      <p:pic>
        <p:nvPicPr>
          <p:cNvPr id="2" name="Billed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277" y="396259"/>
            <a:ext cx="3846909" cy="220084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630" y="396259"/>
            <a:ext cx="7342258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75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3"/>
          <p:cNvSpPr txBox="1"/>
          <p:nvPr/>
        </p:nvSpPr>
        <p:spPr>
          <a:xfrm>
            <a:off x="468630" y="5051894"/>
            <a:ext cx="112515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dirty="0">
                <a:latin typeface="+mj-lt"/>
              </a:rPr>
              <a:t>KLIMAKS: </a:t>
            </a:r>
            <a:r>
              <a:rPr lang="da-DK" sz="2400" dirty="0" smtClean="0">
                <a:latin typeface="+mj-lt"/>
              </a:rPr>
              <a:t>Drengen kysser hende</a:t>
            </a:r>
            <a:endParaRPr lang="da-DK" sz="2400" dirty="0">
              <a:latin typeface="+mj-lt"/>
            </a:endParaRPr>
          </a:p>
        </p:txBody>
      </p:sp>
      <p:pic>
        <p:nvPicPr>
          <p:cNvPr id="3" name="Billed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277" y="396259"/>
            <a:ext cx="3846909" cy="2200847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2" y="347662"/>
            <a:ext cx="7004560" cy="40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42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59425BD82EA774D9FBA33A3FDE95969" ma:contentTypeVersion="8" ma:contentTypeDescription="Opret et nyt dokument." ma:contentTypeScope="" ma:versionID="580b44c6bb004061e11fbf2b02437160">
  <xsd:schema xmlns:xsd="http://www.w3.org/2001/XMLSchema" xmlns:xs="http://www.w3.org/2001/XMLSchema" xmlns:p="http://schemas.microsoft.com/office/2006/metadata/properties" xmlns:ns2="2dce8b06-a668-41ce-9278-93a40b50ffec" xmlns:ns3="3ee53dc2-eb72-4532-a5fd-e660f27ccd49" targetNamespace="http://schemas.microsoft.com/office/2006/metadata/properties" ma:root="true" ma:fieldsID="ba9dc9c020f5f9a37e7e4f948695df41" ns2:_="" ns3:_="">
    <xsd:import namespace="2dce8b06-a668-41ce-9278-93a40b50ffec"/>
    <xsd:import namespace="3ee53dc2-eb72-4532-a5fd-e660f27ccd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ce8b06-a668-41ce-9278-93a40b50ffe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e53dc2-eb72-4532-a5fd-e660f27ccd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1B38442-8E5F-4625-96C2-82351CF95ABD}"/>
</file>

<file path=customXml/itemProps2.xml><?xml version="1.0" encoding="utf-8"?>
<ds:datastoreItem xmlns:ds="http://schemas.openxmlformats.org/officeDocument/2006/customXml" ds:itemID="{9EE2CF2A-2E64-4674-A17B-556BB54A4FD8}"/>
</file>

<file path=customXml/itemProps3.xml><?xml version="1.0" encoding="utf-8"?>
<ds:datastoreItem xmlns:ds="http://schemas.openxmlformats.org/officeDocument/2006/customXml" ds:itemID="{E91FE4D2-DE95-4D21-8EE8-265468E46F0F}"/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137</Words>
  <Application>Microsoft Office PowerPoint</Application>
  <PresentationFormat>Widescreen</PresentationFormat>
  <Paragraphs>14</Paragraphs>
  <Slides>10</Slides>
  <Notes>2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Skanderborg Kommune UNV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Ann Berit Lauritsen</dc:creator>
  <cp:lastModifiedBy>Ann Berit Lauritsen Molleskolen</cp:lastModifiedBy>
  <cp:revision>17</cp:revision>
  <dcterms:created xsi:type="dcterms:W3CDTF">2017-03-12T12:27:14Z</dcterms:created>
  <dcterms:modified xsi:type="dcterms:W3CDTF">2020-01-29T12:24:32Z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0x010100459425BD82EA774D9FBA33A3FDE95969</vt:lpwstr>
  </property>
</Properties>
</file>