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4F6D6D-15E3-1B4A-DE6A-ACD4C315FDC2}" v="277" dt="2020-09-17T12:58:35.649"/>
    <p1510:client id="{FA59299D-A37E-4D1F-8571-2F0F37548829}" v="252" dt="2020-09-04T11:16:40.5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90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 Berit Lauritsen Molleskolen" userId="S::annx0477@skole.skanderborg.dk::bd955826-7980-4f7f-9117-e24038dd0474" providerId="AD" clId="Web-{FA59299D-A37E-4D1F-8571-2F0F37548829}"/>
    <pc:docChg chg="addSld delSld modSld addMainMaster delMainMaster">
      <pc:chgData name="Ann Berit Lauritsen Molleskolen" userId="S::annx0477@skole.skanderborg.dk::bd955826-7980-4f7f-9117-e24038dd0474" providerId="AD" clId="Web-{FA59299D-A37E-4D1F-8571-2F0F37548829}" dt="2020-09-04T11:16:40.583" v="252" actId="20577"/>
      <pc:docMkLst>
        <pc:docMk/>
      </pc:docMkLst>
      <pc:sldChg chg="addSp delSp modSp mod setBg modClrScheme chgLayout">
        <pc:chgData name="Ann Berit Lauritsen Molleskolen" userId="S::annx0477@skole.skanderborg.dk::bd955826-7980-4f7f-9117-e24038dd0474" providerId="AD" clId="Web-{FA59299D-A37E-4D1F-8571-2F0F37548829}" dt="2020-09-04T11:08:27.088" v="35"/>
        <pc:sldMkLst>
          <pc:docMk/>
          <pc:sldMk cId="3424942676" sldId="256"/>
        </pc:sldMkLst>
        <pc:spChg chg="mod ord">
          <ac:chgData name="Ann Berit Lauritsen Molleskolen" userId="S::annx0477@skole.skanderborg.dk::bd955826-7980-4f7f-9117-e24038dd0474" providerId="AD" clId="Web-{FA59299D-A37E-4D1F-8571-2F0F37548829}" dt="2020-09-04T11:08:22.885" v="34"/>
          <ac:spMkLst>
            <pc:docMk/>
            <pc:sldMk cId="3424942676" sldId="256"/>
            <ac:spMk id="2" creationId="{00000000-0000-0000-0000-000000000000}"/>
          </ac:spMkLst>
        </pc:spChg>
        <pc:spChg chg="del mod">
          <ac:chgData name="Ann Berit Lauritsen Molleskolen" userId="S::annx0477@skole.skanderborg.dk::bd955826-7980-4f7f-9117-e24038dd0474" providerId="AD" clId="Web-{FA59299D-A37E-4D1F-8571-2F0F37548829}" dt="2020-09-04T11:08:27.088" v="35"/>
          <ac:spMkLst>
            <pc:docMk/>
            <pc:sldMk cId="3424942676" sldId="256"/>
            <ac:spMk id="3" creationId="{00000000-0000-0000-0000-000000000000}"/>
          </ac:spMkLst>
        </pc:spChg>
        <pc:spChg chg="add">
          <ac:chgData name="Ann Berit Lauritsen Molleskolen" userId="S::annx0477@skole.skanderborg.dk::bd955826-7980-4f7f-9117-e24038dd0474" providerId="AD" clId="Web-{FA59299D-A37E-4D1F-8571-2F0F37548829}" dt="2020-09-04T11:08:22.885" v="34"/>
          <ac:spMkLst>
            <pc:docMk/>
            <pc:sldMk cId="3424942676" sldId="256"/>
            <ac:spMk id="5" creationId="{8B646C36-EEEC-4D52-8E8E-206F4CD8A3DA}"/>
          </ac:spMkLst>
        </pc:spChg>
        <pc:spChg chg="add del">
          <ac:chgData name="Ann Berit Lauritsen Molleskolen" userId="S::annx0477@skole.skanderborg.dk::bd955826-7980-4f7f-9117-e24038dd0474" providerId="AD" clId="Web-{FA59299D-A37E-4D1F-8571-2F0F37548829}" dt="2020-09-04T11:08:22.807" v="33"/>
          <ac:spMkLst>
            <pc:docMk/>
            <pc:sldMk cId="3424942676" sldId="256"/>
            <ac:spMk id="9" creationId="{7A18C9FB-EC4C-4DAE-8F7D-C6E5AF607958}"/>
          </ac:spMkLst>
        </pc:spChg>
        <pc:spChg chg="add del">
          <ac:chgData name="Ann Berit Lauritsen Molleskolen" userId="S::annx0477@skole.skanderborg.dk::bd955826-7980-4f7f-9117-e24038dd0474" providerId="AD" clId="Web-{FA59299D-A37E-4D1F-8571-2F0F37548829}" dt="2020-09-04T11:08:22.807" v="33"/>
          <ac:spMkLst>
            <pc:docMk/>
            <pc:sldMk cId="3424942676" sldId="256"/>
            <ac:spMk id="11" creationId="{3B2B1500-BB55-471C-8A9E-67288297ECE1}"/>
          </ac:spMkLst>
        </pc:spChg>
        <pc:spChg chg="add del">
          <ac:chgData name="Ann Berit Lauritsen Molleskolen" userId="S::annx0477@skole.skanderborg.dk::bd955826-7980-4f7f-9117-e24038dd0474" providerId="AD" clId="Web-{FA59299D-A37E-4D1F-8571-2F0F37548829}" dt="2020-09-04T11:08:22.807" v="33"/>
          <ac:spMkLst>
            <pc:docMk/>
            <pc:sldMk cId="3424942676" sldId="256"/>
            <ac:spMk id="13" creationId="{3045E22C-A99D-41BB-AF14-EF1B1E745A70}"/>
          </ac:spMkLst>
        </pc:spChg>
        <pc:spChg chg="add">
          <ac:chgData name="Ann Berit Lauritsen Molleskolen" userId="S::annx0477@skole.skanderborg.dk::bd955826-7980-4f7f-9117-e24038dd0474" providerId="AD" clId="Web-{FA59299D-A37E-4D1F-8571-2F0F37548829}" dt="2020-09-04T11:08:22.885" v="34"/>
          <ac:spMkLst>
            <pc:docMk/>
            <pc:sldMk cId="3424942676" sldId="256"/>
            <ac:spMk id="15" creationId="{D6CA2F4C-8E9E-4BCD-B6E8-A68A311CA651}"/>
          </ac:spMkLst>
        </pc:spChg>
        <pc:spChg chg="add">
          <ac:chgData name="Ann Berit Lauritsen Molleskolen" userId="S::annx0477@skole.skanderborg.dk::bd955826-7980-4f7f-9117-e24038dd0474" providerId="AD" clId="Web-{FA59299D-A37E-4D1F-8571-2F0F37548829}" dt="2020-09-04T11:08:22.885" v="34"/>
          <ac:spMkLst>
            <pc:docMk/>
            <pc:sldMk cId="3424942676" sldId="256"/>
            <ac:spMk id="17" creationId="{4D1A5E71-B6B6-486A-8CDC-C7ABD9B903F6}"/>
          </ac:spMkLst>
        </pc:spChg>
        <pc:spChg chg="add">
          <ac:chgData name="Ann Berit Lauritsen Molleskolen" userId="S::annx0477@skole.skanderborg.dk::bd955826-7980-4f7f-9117-e24038dd0474" providerId="AD" clId="Web-{FA59299D-A37E-4D1F-8571-2F0F37548829}" dt="2020-09-04T11:08:22.885" v="34"/>
          <ac:spMkLst>
            <pc:docMk/>
            <pc:sldMk cId="3424942676" sldId="256"/>
            <ac:spMk id="19" creationId="{6004781B-698F-46D5-AADD-8AE9211719D8}"/>
          </ac:spMkLst>
        </pc:spChg>
        <pc:spChg chg="add">
          <ac:chgData name="Ann Berit Lauritsen Molleskolen" userId="S::annx0477@skole.skanderborg.dk::bd955826-7980-4f7f-9117-e24038dd0474" providerId="AD" clId="Web-{FA59299D-A37E-4D1F-8571-2F0F37548829}" dt="2020-09-04T11:08:22.885" v="34"/>
          <ac:spMkLst>
            <pc:docMk/>
            <pc:sldMk cId="3424942676" sldId="256"/>
            <ac:spMk id="21" creationId="{4FB204DF-284E-45F6-A017-79A4DF57BCCB}"/>
          </ac:spMkLst>
        </pc:spChg>
        <pc:spChg chg="add">
          <ac:chgData name="Ann Berit Lauritsen Molleskolen" userId="S::annx0477@skole.skanderborg.dk::bd955826-7980-4f7f-9117-e24038dd0474" providerId="AD" clId="Web-{FA59299D-A37E-4D1F-8571-2F0F37548829}" dt="2020-09-04T11:08:22.885" v="34"/>
          <ac:spMkLst>
            <pc:docMk/>
            <pc:sldMk cId="3424942676" sldId="256"/>
            <ac:spMk id="23" creationId="{96FD6442-EB7D-4992-8D41-0B7FFDCB43E1}"/>
          </ac:spMkLst>
        </pc:spChg>
        <pc:grpChg chg="add">
          <ac:chgData name="Ann Berit Lauritsen Molleskolen" userId="S::annx0477@skole.skanderborg.dk::bd955826-7980-4f7f-9117-e24038dd0474" providerId="AD" clId="Web-{FA59299D-A37E-4D1F-8571-2F0F37548829}" dt="2020-09-04T11:08:22.885" v="34"/>
          <ac:grpSpMkLst>
            <pc:docMk/>
            <pc:sldMk cId="3424942676" sldId="256"/>
            <ac:grpSpMk id="7" creationId="{308C40F4-6A24-4867-B726-B552DB0807B5}"/>
          </ac:grpSpMkLst>
        </pc:grpChg>
        <pc:picChg chg="add del">
          <ac:chgData name="Ann Berit Lauritsen Molleskolen" userId="S::annx0477@skole.skanderborg.dk::bd955826-7980-4f7f-9117-e24038dd0474" providerId="AD" clId="Web-{FA59299D-A37E-4D1F-8571-2F0F37548829}" dt="2020-09-04T11:08:22.807" v="33"/>
          <ac:picMkLst>
            <pc:docMk/>
            <pc:sldMk cId="3424942676" sldId="256"/>
            <ac:picMk id="4" creationId="{A4923BE1-B5D1-4E14-8AF7-D3A57448F13E}"/>
          </ac:picMkLst>
        </pc:picChg>
        <pc:picChg chg="add">
          <ac:chgData name="Ann Berit Lauritsen Molleskolen" userId="S::annx0477@skole.skanderborg.dk::bd955826-7980-4f7f-9117-e24038dd0474" providerId="AD" clId="Web-{FA59299D-A37E-4D1F-8571-2F0F37548829}" dt="2020-09-04T11:08:22.885" v="34"/>
          <ac:picMkLst>
            <pc:docMk/>
            <pc:sldMk cId="3424942676" sldId="256"/>
            <ac:picMk id="6" creationId="{F74C1781-A394-46DD-8421-99064B4DC343}"/>
          </ac:picMkLst>
        </pc:picChg>
      </pc:sldChg>
      <pc:sldChg chg="addSp delSp modSp new mod setBg">
        <pc:chgData name="Ann Berit Lauritsen Molleskolen" userId="S::annx0477@skole.skanderborg.dk::bd955826-7980-4f7f-9117-e24038dd0474" providerId="AD" clId="Web-{FA59299D-A37E-4D1F-8571-2F0F37548829}" dt="2020-09-04T11:12:08.718" v="70"/>
        <pc:sldMkLst>
          <pc:docMk/>
          <pc:sldMk cId="2375627113" sldId="257"/>
        </pc:sldMkLst>
        <pc:spChg chg="mod">
          <ac:chgData name="Ann Berit Lauritsen Molleskolen" userId="S::annx0477@skole.skanderborg.dk::bd955826-7980-4f7f-9117-e24038dd0474" providerId="AD" clId="Web-{FA59299D-A37E-4D1F-8571-2F0F37548829}" dt="2020-09-04T11:11:12.264" v="54" actId="1076"/>
          <ac:spMkLst>
            <pc:docMk/>
            <pc:sldMk cId="2375627113" sldId="257"/>
            <ac:spMk id="2" creationId="{8ADC470D-525D-49E7-95F4-609C63761D16}"/>
          </ac:spMkLst>
        </pc:spChg>
        <pc:spChg chg="del">
          <ac:chgData name="Ann Berit Lauritsen Molleskolen" userId="S::annx0477@skole.skanderborg.dk::bd955826-7980-4f7f-9117-e24038dd0474" providerId="AD" clId="Web-{FA59299D-A37E-4D1F-8571-2F0F37548829}" dt="2020-09-04T11:10:08.903" v="43"/>
          <ac:spMkLst>
            <pc:docMk/>
            <pc:sldMk cId="2375627113" sldId="257"/>
            <ac:spMk id="3" creationId="{BB539751-FFB3-45F9-89AB-6975DDE87A8F}"/>
          </ac:spMkLst>
        </pc:spChg>
        <pc:spChg chg="add del">
          <ac:chgData name="Ann Berit Lauritsen Molleskolen" userId="S::annx0477@skole.skanderborg.dk::bd955826-7980-4f7f-9117-e24038dd0474" providerId="AD" clId="Web-{FA59299D-A37E-4D1F-8571-2F0F37548829}" dt="2020-09-04T11:11:05.795" v="52"/>
          <ac:spMkLst>
            <pc:docMk/>
            <pc:sldMk cId="2375627113" sldId="257"/>
            <ac:spMk id="9" creationId="{AECBD0C0-1A62-44CD-B60A-BDC1DAC52F02}"/>
          </ac:spMkLst>
        </pc:spChg>
        <pc:spChg chg="add">
          <ac:chgData name="Ann Berit Lauritsen Molleskolen" userId="S::annx0477@skole.skanderborg.dk::bd955826-7980-4f7f-9117-e24038dd0474" providerId="AD" clId="Web-{FA59299D-A37E-4D1F-8571-2F0F37548829}" dt="2020-09-04T11:10:58.560" v="49"/>
          <ac:spMkLst>
            <pc:docMk/>
            <pc:sldMk cId="2375627113" sldId="257"/>
            <ac:spMk id="12" creationId="{5A0118C5-4F8D-4CF4-BADD-53FEACC6C42A}"/>
          </ac:spMkLst>
        </pc:spChg>
        <pc:spChg chg="add">
          <ac:chgData name="Ann Berit Lauritsen Molleskolen" userId="S::annx0477@skole.skanderborg.dk::bd955826-7980-4f7f-9117-e24038dd0474" providerId="AD" clId="Web-{FA59299D-A37E-4D1F-8571-2F0F37548829}" dt="2020-09-04T11:10:58.560" v="49"/>
          <ac:spMkLst>
            <pc:docMk/>
            <pc:sldMk cId="2375627113" sldId="257"/>
            <ac:spMk id="18" creationId="{877E3FF1-E4B8-49CB-9DD6-7D2067808FFB}"/>
          </ac:spMkLst>
        </pc:spChg>
        <pc:spChg chg="add">
          <ac:chgData name="Ann Berit Lauritsen Molleskolen" userId="S::annx0477@skole.skanderborg.dk::bd955826-7980-4f7f-9117-e24038dd0474" providerId="AD" clId="Web-{FA59299D-A37E-4D1F-8571-2F0F37548829}" dt="2020-09-04T11:10:58.560" v="49"/>
          <ac:spMkLst>
            <pc:docMk/>
            <pc:sldMk cId="2375627113" sldId="257"/>
            <ac:spMk id="20" creationId="{30BDE8C6-094E-46E6-BD5E-75FAB4F7CAC7}"/>
          </ac:spMkLst>
        </pc:spChg>
        <pc:grpChg chg="add">
          <ac:chgData name="Ann Berit Lauritsen Molleskolen" userId="S::annx0477@skole.skanderborg.dk::bd955826-7980-4f7f-9117-e24038dd0474" providerId="AD" clId="Web-{FA59299D-A37E-4D1F-8571-2F0F37548829}" dt="2020-09-04T11:10:58.560" v="49"/>
          <ac:grpSpMkLst>
            <pc:docMk/>
            <pc:sldMk cId="2375627113" sldId="257"/>
            <ac:grpSpMk id="14" creationId="{5C880D58-0477-47F1-B3CB-4B301794116A}"/>
          </ac:grpSpMkLst>
        </pc:grpChg>
        <pc:grpChg chg="add">
          <ac:chgData name="Ann Berit Lauritsen Molleskolen" userId="S::annx0477@skole.skanderborg.dk::bd955826-7980-4f7f-9117-e24038dd0474" providerId="AD" clId="Web-{FA59299D-A37E-4D1F-8571-2F0F37548829}" dt="2020-09-04T11:10:58.560" v="49"/>
          <ac:grpSpMkLst>
            <pc:docMk/>
            <pc:sldMk cId="2375627113" sldId="257"/>
            <ac:grpSpMk id="22" creationId="{582A903B-6B78-4F0A-B7C9-3D80499020B8}"/>
          </ac:grpSpMkLst>
        </pc:grpChg>
        <pc:picChg chg="add mod ord">
          <ac:chgData name="Ann Berit Lauritsen Molleskolen" userId="S::annx0477@skole.skanderborg.dk::bd955826-7980-4f7f-9117-e24038dd0474" providerId="AD" clId="Web-{FA59299D-A37E-4D1F-8571-2F0F37548829}" dt="2020-09-04T11:11:28.795" v="61" actId="1076"/>
          <ac:picMkLst>
            <pc:docMk/>
            <pc:sldMk cId="2375627113" sldId="257"/>
            <ac:picMk id="4" creationId="{C141FAD2-BEDF-4D55-A5BC-6A5B3746C767}"/>
          </ac:picMkLst>
        </pc:picChg>
        <pc:picChg chg="add mod">
          <ac:chgData name="Ann Berit Lauritsen Molleskolen" userId="S::annx0477@skole.skanderborg.dk::bd955826-7980-4f7f-9117-e24038dd0474" providerId="AD" clId="Web-{FA59299D-A37E-4D1F-8571-2F0F37548829}" dt="2020-09-04T11:11:26.061" v="59" actId="1076"/>
          <ac:picMkLst>
            <pc:docMk/>
            <pc:sldMk cId="2375627113" sldId="257"/>
            <ac:picMk id="5" creationId="{D7C9BB68-B935-42A3-9883-C90EFA4929C7}"/>
          </ac:picMkLst>
        </pc:picChg>
        <pc:cxnChg chg="add mod">
          <ac:chgData name="Ann Berit Lauritsen Molleskolen" userId="S::annx0477@skole.skanderborg.dk::bd955826-7980-4f7f-9117-e24038dd0474" providerId="AD" clId="Web-{FA59299D-A37E-4D1F-8571-2F0F37548829}" dt="2020-09-04T11:12:08.718" v="70"/>
          <ac:cxnSpMkLst>
            <pc:docMk/>
            <pc:sldMk cId="2375627113" sldId="257"/>
            <ac:cxnSpMk id="6" creationId="{786CB10A-A421-42EF-8705-CF70E2502E23}"/>
          </ac:cxnSpMkLst>
        </pc:cxnChg>
        <pc:cxnChg chg="add del mod">
          <ac:chgData name="Ann Berit Lauritsen Molleskolen" userId="S::annx0477@skole.skanderborg.dk::bd955826-7980-4f7f-9117-e24038dd0474" providerId="AD" clId="Web-{FA59299D-A37E-4D1F-8571-2F0F37548829}" dt="2020-09-04T11:11:59.280" v="68"/>
          <ac:cxnSpMkLst>
            <pc:docMk/>
            <pc:sldMk cId="2375627113" sldId="257"/>
            <ac:cxnSpMk id="7" creationId="{72199017-5099-4EC2-929D-52D1CC685C4C}"/>
          </ac:cxnSpMkLst>
        </pc:cxnChg>
      </pc:sldChg>
      <pc:sldChg chg="addSp delSp modSp new mod setBg">
        <pc:chgData name="Ann Berit Lauritsen Molleskolen" userId="S::annx0477@skole.skanderborg.dk::bd955826-7980-4f7f-9117-e24038dd0474" providerId="AD" clId="Web-{FA59299D-A37E-4D1F-8571-2F0F37548829}" dt="2020-09-04T11:13:40.032" v="124" actId="1076"/>
        <pc:sldMkLst>
          <pc:docMk/>
          <pc:sldMk cId="2092414576" sldId="258"/>
        </pc:sldMkLst>
        <pc:spChg chg="mod">
          <ac:chgData name="Ann Berit Lauritsen Molleskolen" userId="S::annx0477@skole.skanderborg.dk::bd955826-7980-4f7f-9117-e24038dd0474" providerId="AD" clId="Web-{FA59299D-A37E-4D1F-8571-2F0F37548829}" dt="2020-09-04T11:13:28.532" v="118" actId="14100"/>
          <ac:spMkLst>
            <pc:docMk/>
            <pc:sldMk cId="2092414576" sldId="258"/>
            <ac:spMk id="2" creationId="{39947C9E-A671-4166-B3CB-AE3672F04239}"/>
          </ac:spMkLst>
        </pc:spChg>
        <pc:spChg chg="del">
          <ac:chgData name="Ann Berit Lauritsen Molleskolen" userId="S::annx0477@skole.skanderborg.dk::bd955826-7980-4f7f-9117-e24038dd0474" providerId="AD" clId="Web-{FA59299D-A37E-4D1F-8571-2F0F37548829}" dt="2020-09-04T11:12:50.484" v="109"/>
          <ac:spMkLst>
            <pc:docMk/>
            <pc:sldMk cId="2092414576" sldId="258"/>
            <ac:spMk id="3" creationId="{AA9E3D10-9443-47C5-8BE0-24481BC97CB5}"/>
          </ac:spMkLst>
        </pc:spChg>
        <pc:spChg chg="add del">
          <ac:chgData name="Ann Berit Lauritsen Molleskolen" userId="S::annx0477@skole.skanderborg.dk::bd955826-7980-4f7f-9117-e24038dd0474" providerId="AD" clId="Web-{FA59299D-A37E-4D1F-8571-2F0F37548829}" dt="2020-09-04T11:13:18.766" v="112"/>
          <ac:spMkLst>
            <pc:docMk/>
            <pc:sldMk cId="2092414576" sldId="258"/>
            <ac:spMk id="9" creationId="{0ACD6ED4-7A40-4E1C-BDC3-D253ED2A1050}"/>
          </ac:spMkLst>
        </pc:spChg>
        <pc:spChg chg="add">
          <ac:chgData name="Ann Berit Lauritsen Molleskolen" userId="S::annx0477@skole.skanderborg.dk::bd955826-7980-4f7f-9117-e24038dd0474" providerId="AD" clId="Web-{FA59299D-A37E-4D1F-8571-2F0F37548829}" dt="2020-09-04T11:13:14.235" v="111"/>
          <ac:spMkLst>
            <pc:docMk/>
            <pc:sldMk cId="2092414576" sldId="258"/>
            <ac:spMk id="12" creationId="{5A0118C5-4F8D-4CF4-BADD-53FEACC6C42A}"/>
          </ac:spMkLst>
        </pc:spChg>
        <pc:spChg chg="add">
          <ac:chgData name="Ann Berit Lauritsen Molleskolen" userId="S::annx0477@skole.skanderborg.dk::bd955826-7980-4f7f-9117-e24038dd0474" providerId="AD" clId="Web-{FA59299D-A37E-4D1F-8571-2F0F37548829}" dt="2020-09-04T11:13:14.235" v="111"/>
          <ac:spMkLst>
            <pc:docMk/>
            <pc:sldMk cId="2092414576" sldId="258"/>
            <ac:spMk id="14" creationId="{F98F79A4-A6C7-4101-B1E9-27E05CB7CFA0}"/>
          </ac:spMkLst>
        </pc:spChg>
        <pc:spChg chg="add">
          <ac:chgData name="Ann Berit Lauritsen Molleskolen" userId="S::annx0477@skole.skanderborg.dk::bd955826-7980-4f7f-9117-e24038dd0474" providerId="AD" clId="Web-{FA59299D-A37E-4D1F-8571-2F0F37548829}" dt="2020-09-04T11:13:14.235" v="111"/>
          <ac:spMkLst>
            <pc:docMk/>
            <pc:sldMk cId="2092414576" sldId="258"/>
            <ac:spMk id="16" creationId="{79AFCB35-9C04-4524-A0B1-57FF6865D013}"/>
          </ac:spMkLst>
        </pc:spChg>
        <pc:spChg chg="add">
          <ac:chgData name="Ann Berit Lauritsen Molleskolen" userId="S::annx0477@skole.skanderborg.dk::bd955826-7980-4f7f-9117-e24038dd0474" providerId="AD" clId="Web-{FA59299D-A37E-4D1F-8571-2F0F37548829}" dt="2020-09-04T11:13:14.235" v="111"/>
          <ac:spMkLst>
            <pc:docMk/>
            <pc:sldMk cId="2092414576" sldId="258"/>
            <ac:spMk id="18" creationId="{D11AD2AD-0BA0-4DD3-8EEA-84686A0E718C}"/>
          </ac:spMkLst>
        </pc:spChg>
        <pc:spChg chg="add">
          <ac:chgData name="Ann Berit Lauritsen Molleskolen" userId="S::annx0477@skole.skanderborg.dk::bd955826-7980-4f7f-9117-e24038dd0474" providerId="AD" clId="Web-{FA59299D-A37E-4D1F-8571-2F0F37548829}" dt="2020-09-04T11:13:14.235" v="111"/>
          <ac:spMkLst>
            <pc:docMk/>
            <pc:sldMk cId="2092414576" sldId="258"/>
            <ac:spMk id="20" creationId="{F8875E4C-CFFE-4552-ABC7-175C3CB757FB}"/>
          </ac:spMkLst>
        </pc:spChg>
        <pc:spChg chg="add">
          <ac:chgData name="Ann Berit Lauritsen Molleskolen" userId="S::annx0477@skole.skanderborg.dk::bd955826-7980-4f7f-9117-e24038dd0474" providerId="AD" clId="Web-{FA59299D-A37E-4D1F-8571-2F0F37548829}" dt="2020-09-04T11:13:14.235" v="111"/>
          <ac:spMkLst>
            <pc:docMk/>
            <pc:sldMk cId="2092414576" sldId="258"/>
            <ac:spMk id="22" creationId="{9E5C5460-229E-46C8-A712-CC317985420F}"/>
          </ac:spMkLst>
        </pc:spChg>
        <pc:spChg chg="add">
          <ac:chgData name="Ann Berit Lauritsen Molleskolen" userId="S::annx0477@skole.skanderborg.dk::bd955826-7980-4f7f-9117-e24038dd0474" providerId="AD" clId="Web-{FA59299D-A37E-4D1F-8571-2F0F37548829}" dt="2020-09-04T11:13:14.235" v="111"/>
          <ac:spMkLst>
            <pc:docMk/>
            <pc:sldMk cId="2092414576" sldId="258"/>
            <ac:spMk id="24" creationId="{53812026-3FC6-44DA-94EF-3B81640494BD}"/>
          </ac:spMkLst>
        </pc:spChg>
        <pc:grpChg chg="add">
          <ac:chgData name="Ann Berit Lauritsen Molleskolen" userId="S::annx0477@skole.skanderborg.dk::bd955826-7980-4f7f-9117-e24038dd0474" providerId="AD" clId="Web-{FA59299D-A37E-4D1F-8571-2F0F37548829}" dt="2020-09-04T11:13:14.235" v="111"/>
          <ac:grpSpMkLst>
            <pc:docMk/>
            <pc:sldMk cId="2092414576" sldId="258"/>
            <ac:grpSpMk id="26" creationId="{0C156BF8-7FF7-440F-BE2B-417DFFE8BFA5}"/>
          </ac:grpSpMkLst>
        </pc:grpChg>
        <pc:picChg chg="add mod ord">
          <ac:chgData name="Ann Berit Lauritsen Molleskolen" userId="S::annx0477@skole.skanderborg.dk::bd955826-7980-4f7f-9117-e24038dd0474" providerId="AD" clId="Web-{FA59299D-A37E-4D1F-8571-2F0F37548829}" dt="2020-09-04T11:13:40.032" v="124" actId="1076"/>
          <ac:picMkLst>
            <pc:docMk/>
            <pc:sldMk cId="2092414576" sldId="258"/>
            <ac:picMk id="4" creationId="{5B716905-217B-4AED-81E8-05766B5DEC8A}"/>
          </ac:picMkLst>
        </pc:picChg>
        <pc:picChg chg="add mod">
          <ac:chgData name="Ann Berit Lauritsen Molleskolen" userId="S::annx0477@skole.skanderborg.dk::bd955826-7980-4f7f-9117-e24038dd0474" providerId="AD" clId="Web-{FA59299D-A37E-4D1F-8571-2F0F37548829}" dt="2020-09-04T11:13:38.423" v="123" actId="1076"/>
          <ac:picMkLst>
            <pc:docMk/>
            <pc:sldMk cId="2092414576" sldId="258"/>
            <ac:picMk id="5" creationId="{B5651EBC-06D7-4861-911C-A36C665F7044}"/>
          </ac:picMkLst>
        </pc:picChg>
      </pc:sldChg>
      <pc:sldChg chg="addSp delSp modSp new mod setBg">
        <pc:chgData name="Ann Berit Lauritsen Molleskolen" userId="S::annx0477@skole.skanderborg.dk::bd955826-7980-4f7f-9117-e24038dd0474" providerId="AD" clId="Web-{FA59299D-A37E-4D1F-8571-2F0F37548829}" dt="2020-09-04T11:15:56.285" v="224" actId="1076"/>
        <pc:sldMkLst>
          <pc:docMk/>
          <pc:sldMk cId="1641171001" sldId="259"/>
        </pc:sldMkLst>
        <pc:spChg chg="mod ord">
          <ac:chgData name="Ann Berit Lauritsen Molleskolen" userId="S::annx0477@skole.skanderborg.dk::bd955826-7980-4f7f-9117-e24038dd0474" providerId="AD" clId="Web-{FA59299D-A37E-4D1F-8571-2F0F37548829}" dt="2020-09-04T11:15:53.050" v="222"/>
          <ac:spMkLst>
            <pc:docMk/>
            <pc:sldMk cId="1641171001" sldId="259"/>
            <ac:spMk id="2" creationId="{96260EDB-6C14-4DEE-B8A8-A47AAB6ECE7A}"/>
          </ac:spMkLst>
        </pc:spChg>
        <pc:spChg chg="del">
          <ac:chgData name="Ann Berit Lauritsen Molleskolen" userId="S::annx0477@skole.skanderborg.dk::bd955826-7980-4f7f-9117-e24038dd0474" providerId="AD" clId="Web-{FA59299D-A37E-4D1F-8571-2F0F37548829}" dt="2020-09-04T11:15:34.019" v="173"/>
          <ac:spMkLst>
            <pc:docMk/>
            <pc:sldMk cId="1641171001" sldId="259"/>
            <ac:spMk id="3" creationId="{83BFE36A-FED3-46CF-8EF0-C7981DE357CD}"/>
          </ac:spMkLst>
        </pc:spChg>
        <pc:spChg chg="add del">
          <ac:chgData name="Ann Berit Lauritsen Molleskolen" userId="S::annx0477@skole.skanderborg.dk::bd955826-7980-4f7f-9117-e24038dd0474" providerId="AD" clId="Web-{FA59299D-A37E-4D1F-8571-2F0F37548829}" dt="2020-09-04T11:15:53.035" v="221"/>
          <ac:spMkLst>
            <pc:docMk/>
            <pc:sldMk cId="1641171001" sldId="259"/>
            <ac:spMk id="8" creationId="{3D8EBAFA-6087-49D2-8F43-0F56FC208CEA}"/>
          </ac:spMkLst>
        </pc:spChg>
        <pc:spChg chg="add del">
          <ac:chgData name="Ann Berit Lauritsen Molleskolen" userId="S::annx0477@skole.skanderborg.dk::bd955826-7980-4f7f-9117-e24038dd0474" providerId="AD" clId="Web-{FA59299D-A37E-4D1F-8571-2F0F37548829}" dt="2020-09-04T11:15:53.035" v="221"/>
          <ac:spMkLst>
            <pc:docMk/>
            <pc:sldMk cId="1641171001" sldId="259"/>
            <ac:spMk id="11" creationId="{5A0118C5-4F8D-4CF4-BADD-53FEACC6C42A}"/>
          </ac:spMkLst>
        </pc:spChg>
        <pc:spChg chg="add">
          <ac:chgData name="Ann Berit Lauritsen Molleskolen" userId="S::annx0477@skole.skanderborg.dk::bd955826-7980-4f7f-9117-e24038dd0474" providerId="AD" clId="Web-{FA59299D-A37E-4D1F-8571-2F0F37548829}" dt="2020-09-04T11:15:53.050" v="222"/>
          <ac:spMkLst>
            <pc:docMk/>
            <pc:sldMk cId="1641171001" sldId="259"/>
            <ac:spMk id="16" creationId="{7D6BF779-0B8C-4CC2-9268-9506AD0C5331}"/>
          </ac:spMkLst>
        </pc:spChg>
        <pc:spChg chg="add">
          <ac:chgData name="Ann Berit Lauritsen Molleskolen" userId="S::annx0477@skole.skanderborg.dk::bd955826-7980-4f7f-9117-e24038dd0474" providerId="AD" clId="Web-{FA59299D-A37E-4D1F-8571-2F0F37548829}" dt="2020-09-04T11:15:53.050" v="222"/>
          <ac:spMkLst>
            <pc:docMk/>
            <pc:sldMk cId="1641171001" sldId="259"/>
            <ac:spMk id="18" creationId="{8B646C36-EEEC-4D52-8E8E-206F4CD8A3DA}"/>
          </ac:spMkLst>
        </pc:spChg>
        <pc:spChg chg="add">
          <ac:chgData name="Ann Berit Lauritsen Molleskolen" userId="S::annx0477@skole.skanderborg.dk::bd955826-7980-4f7f-9117-e24038dd0474" providerId="AD" clId="Web-{FA59299D-A37E-4D1F-8571-2F0F37548829}" dt="2020-09-04T11:15:53.050" v="222"/>
          <ac:spMkLst>
            <pc:docMk/>
            <pc:sldMk cId="1641171001" sldId="259"/>
            <ac:spMk id="19" creationId="{6004781B-698F-46D5-AADD-8AE9211719D8}"/>
          </ac:spMkLst>
        </pc:spChg>
        <pc:spChg chg="add">
          <ac:chgData name="Ann Berit Lauritsen Molleskolen" userId="S::annx0477@skole.skanderborg.dk::bd955826-7980-4f7f-9117-e24038dd0474" providerId="AD" clId="Web-{FA59299D-A37E-4D1F-8571-2F0F37548829}" dt="2020-09-04T11:15:53.050" v="222"/>
          <ac:spMkLst>
            <pc:docMk/>
            <pc:sldMk cId="1641171001" sldId="259"/>
            <ac:spMk id="24" creationId="{D6CA2F4C-8E9E-4BCD-B6E8-A68A311CA651}"/>
          </ac:spMkLst>
        </pc:spChg>
        <pc:spChg chg="add">
          <ac:chgData name="Ann Berit Lauritsen Molleskolen" userId="S::annx0477@skole.skanderborg.dk::bd955826-7980-4f7f-9117-e24038dd0474" providerId="AD" clId="Web-{FA59299D-A37E-4D1F-8571-2F0F37548829}" dt="2020-09-04T11:15:53.050" v="222"/>
          <ac:spMkLst>
            <pc:docMk/>
            <pc:sldMk cId="1641171001" sldId="259"/>
            <ac:spMk id="26" creationId="{4D1A5E71-B6B6-486A-8CDC-C7ABD9B903F6}"/>
          </ac:spMkLst>
        </pc:spChg>
        <pc:spChg chg="add">
          <ac:chgData name="Ann Berit Lauritsen Molleskolen" userId="S::annx0477@skole.skanderborg.dk::bd955826-7980-4f7f-9117-e24038dd0474" providerId="AD" clId="Web-{FA59299D-A37E-4D1F-8571-2F0F37548829}" dt="2020-09-04T11:15:53.050" v="222"/>
          <ac:spMkLst>
            <pc:docMk/>
            <pc:sldMk cId="1641171001" sldId="259"/>
            <ac:spMk id="30" creationId="{4FB204DF-284E-45F6-A017-79A4DF57BCCB}"/>
          </ac:spMkLst>
        </pc:spChg>
        <pc:spChg chg="add">
          <ac:chgData name="Ann Berit Lauritsen Molleskolen" userId="S::annx0477@skole.skanderborg.dk::bd955826-7980-4f7f-9117-e24038dd0474" providerId="AD" clId="Web-{FA59299D-A37E-4D1F-8571-2F0F37548829}" dt="2020-09-04T11:15:53.050" v="222"/>
          <ac:spMkLst>
            <pc:docMk/>
            <pc:sldMk cId="1641171001" sldId="259"/>
            <ac:spMk id="32" creationId="{96FD6442-EB7D-4992-8D41-0B7FFDCB43E1}"/>
          </ac:spMkLst>
        </pc:spChg>
        <pc:grpChg chg="add">
          <ac:chgData name="Ann Berit Lauritsen Molleskolen" userId="S::annx0477@skole.skanderborg.dk::bd955826-7980-4f7f-9117-e24038dd0474" providerId="AD" clId="Web-{FA59299D-A37E-4D1F-8571-2F0F37548829}" dt="2020-09-04T11:15:53.050" v="222"/>
          <ac:grpSpMkLst>
            <pc:docMk/>
            <pc:sldMk cId="1641171001" sldId="259"/>
            <ac:grpSpMk id="9" creationId="{8A351602-3772-4279-B0D3-A523F6F6EAB3}"/>
          </ac:grpSpMkLst>
        </pc:grpChg>
        <pc:grpChg chg="add del">
          <ac:chgData name="Ann Berit Lauritsen Molleskolen" userId="S::annx0477@skole.skanderborg.dk::bd955826-7980-4f7f-9117-e24038dd0474" providerId="AD" clId="Web-{FA59299D-A37E-4D1F-8571-2F0F37548829}" dt="2020-09-04T11:15:53.035" v="221"/>
          <ac:grpSpMkLst>
            <pc:docMk/>
            <pc:sldMk cId="1641171001" sldId="259"/>
            <ac:grpSpMk id="13" creationId="{B894EFA8-F425-4D19-A94B-445388B31E20}"/>
          </ac:grpSpMkLst>
        </pc:grpChg>
        <pc:grpChg chg="add del">
          <ac:chgData name="Ann Berit Lauritsen Molleskolen" userId="S::annx0477@skole.skanderborg.dk::bd955826-7980-4f7f-9117-e24038dd0474" providerId="AD" clId="Web-{FA59299D-A37E-4D1F-8571-2F0F37548829}" dt="2020-09-04T11:15:53.035" v="221"/>
          <ac:grpSpMkLst>
            <pc:docMk/>
            <pc:sldMk cId="1641171001" sldId="259"/>
            <ac:grpSpMk id="17" creationId="{C28CAB86-AA69-4EF8-A4E2-4E020497D0BB}"/>
          </ac:grpSpMkLst>
        </pc:grpChg>
        <pc:grpChg chg="add">
          <ac:chgData name="Ann Berit Lauritsen Molleskolen" userId="S::annx0477@skole.skanderborg.dk::bd955826-7980-4f7f-9117-e24038dd0474" providerId="AD" clId="Web-{FA59299D-A37E-4D1F-8571-2F0F37548829}" dt="2020-09-04T11:15:53.050" v="222"/>
          <ac:grpSpMkLst>
            <pc:docMk/>
            <pc:sldMk cId="1641171001" sldId="259"/>
            <ac:grpSpMk id="20" creationId="{308C40F4-6A24-4867-B726-B552DB0807B5}"/>
          </ac:grpSpMkLst>
        </pc:grpChg>
        <pc:grpChg chg="add del">
          <ac:chgData name="Ann Berit Lauritsen Molleskolen" userId="S::annx0477@skole.skanderborg.dk::bd955826-7980-4f7f-9117-e24038dd0474" providerId="AD" clId="Web-{FA59299D-A37E-4D1F-8571-2F0F37548829}" dt="2020-09-04T11:15:53.035" v="221"/>
          <ac:grpSpMkLst>
            <pc:docMk/>
            <pc:sldMk cId="1641171001" sldId="259"/>
            <ac:grpSpMk id="21" creationId="{617CAA5F-37E3-4DF6-9DD0-68A40D21611B}"/>
          </ac:grpSpMkLst>
        </pc:grpChg>
        <pc:grpChg chg="add del">
          <ac:chgData name="Ann Berit Lauritsen Molleskolen" userId="S::annx0477@skole.skanderborg.dk::bd955826-7980-4f7f-9117-e24038dd0474" providerId="AD" clId="Web-{FA59299D-A37E-4D1F-8571-2F0F37548829}" dt="2020-09-04T11:15:53.035" v="221"/>
          <ac:grpSpMkLst>
            <pc:docMk/>
            <pc:sldMk cId="1641171001" sldId="259"/>
            <ac:grpSpMk id="28" creationId="{582A903B-6B78-4F0A-B7C9-3D80499020B8}"/>
          </ac:grpSpMkLst>
        </pc:grpChg>
        <pc:picChg chg="add mod ord">
          <ac:chgData name="Ann Berit Lauritsen Molleskolen" userId="S::annx0477@skole.skanderborg.dk::bd955826-7980-4f7f-9117-e24038dd0474" providerId="AD" clId="Web-{FA59299D-A37E-4D1F-8571-2F0F37548829}" dt="2020-09-04T11:15:56.285" v="224" actId="1076"/>
          <ac:picMkLst>
            <pc:docMk/>
            <pc:sldMk cId="1641171001" sldId="259"/>
            <ac:picMk id="4" creationId="{8D0A06E7-D570-4D78-B41B-07F21DC82BDD}"/>
          </ac:picMkLst>
        </pc:picChg>
      </pc:sldChg>
      <pc:sldChg chg="addSp delSp modSp new del mod setBg">
        <pc:chgData name="Ann Berit Lauritsen Molleskolen" userId="S::annx0477@skole.skanderborg.dk::bd955826-7980-4f7f-9117-e24038dd0474" providerId="AD" clId="Web-{FA59299D-A37E-4D1F-8571-2F0F37548829}" dt="2020-09-04T11:14:39.705" v="171"/>
        <pc:sldMkLst>
          <pc:docMk/>
          <pc:sldMk cId="2863969845" sldId="259"/>
        </pc:sldMkLst>
        <pc:spChg chg="mod ord">
          <ac:chgData name="Ann Berit Lauritsen Molleskolen" userId="S::annx0477@skole.skanderborg.dk::bd955826-7980-4f7f-9117-e24038dd0474" providerId="AD" clId="Web-{FA59299D-A37E-4D1F-8571-2F0F37548829}" dt="2020-09-04T11:14:25.017" v="170"/>
          <ac:spMkLst>
            <pc:docMk/>
            <pc:sldMk cId="2863969845" sldId="259"/>
            <ac:spMk id="2" creationId="{F3461F48-65BE-4400-BF0B-BE23261F6000}"/>
          </ac:spMkLst>
        </pc:spChg>
        <pc:spChg chg="del">
          <ac:chgData name="Ann Berit Lauritsen Molleskolen" userId="S::annx0477@skole.skanderborg.dk::bd955826-7980-4f7f-9117-e24038dd0474" providerId="AD" clId="Web-{FA59299D-A37E-4D1F-8571-2F0F37548829}" dt="2020-09-04T11:14:16.736" v="169"/>
          <ac:spMkLst>
            <pc:docMk/>
            <pc:sldMk cId="2863969845" sldId="259"/>
            <ac:spMk id="3" creationId="{0FB3E681-7FB4-4661-9DB0-0C948C9B2529}"/>
          </ac:spMkLst>
        </pc:spChg>
        <pc:spChg chg="add">
          <ac:chgData name="Ann Berit Lauritsen Molleskolen" userId="S::annx0477@skole.skanderborg.dk::bd955826-7980-4f7f-9117-e24038dd0474" providerId="AD" clId="Web-{FA59299D-A37E-4D1F-8571-2F0F37548829}" dt="2020-09-04T11:14:25.017" v="170"/>
          <ac:spMkLst>
            <pc:docMk/>
            <pc:sldMk cId="2863969845" sldId="259"/>
            <ac:spMk id="16" creationId="{7D6BF779-0B8C-4CC2-9268-9506AD0C5331}"/>
          </ac:spMkLst>
        </pc:spChg>
        <pc:spChg chg="add">
          <ac:chgData name="Ann Berit Lauritsen Molleskolen" userId="S::annx0477@skole.skanderborg.dk::bd955826-7980-4f7f-9117-e24038dd0474" providerId="AD" clId="Web-{FA59299D-A37E-4D1F-8571-2F0F37548829}" dt="2020-09-04T11:14:25.017" v="170"/>
          <ac:spMkLst>
            <pc:docMk/>
            <pc:sldMk cId="2863969845" sldId="259"/>
            <ac:spMk id="18" creationId="{489B7BFD-8F45-4093-AD9C-91B15B0503D9}"/>
          </ac:spMkLst>
        </pc:spChg>
        <pc:spChg chg="add">
          <ac:chgData name="Ann Berit Lauritsen Molleskolen" userId="S::annx0477@skole.skanderborg.dk::bd955826-7980-4f7f-9117-e24038dd0474" providerId="AD" clId="Web-{FA59299D-A37E-4D1F-8571-2F0F37548829}" dt="2020-09-04T11:14:25.017" v="170"/>
          <ac:spMkLst>
            <pc:docMk/>
            <pc:sldMk cId="2863969845" sldId="259"/>
            <ac:spMk id="20" creationId="{5C7FA6E3-5183-4E37-B15B-91038FE1FBB2}"/>
          </ac:spMkLst>
        </pc:spChg>
        <pc:spChg chg="add">
          <ac:chgData name="Ann Berit Lauritsen Molleskolen" userId="S::annx0477@skole.skanderborg.dk::bd955826-7980-4f7f-9117-e24038dd0474" providerId="AD" clId="Web-{FA59299D-A37E-4D1F-8571-2F0F37548829}" dt="2020-09-04T11:14:25.017" v="170"/>
          <ac:spMkLst>
            <pc:docMk/>
            <pc:sldMk cId="2863969845" sldId="259"/>
            <ac:spMk id="31" creationId="{20046D4B-EE93-4EAF-9717-C56B1E6814BD}"/>
          </ac:spMkLst>
        </pc:spChg>
        <pc:spChg chg="add">
          <ac:chgData name="Ann Berit Lauritsen Molleskolen" userId="S::annx0477@skole.skanderborg.dk::bd955826-7980-4f7f-9117-e24038dd0474" providerId="AD" clId="Web-{FA59299D-A37E-4D1F-8571-2F0F37548829}" dt="2020-09-04T11:14:25.017" v="170"/>
          <ac:spMkLst>
            <pc:docMk/>
            <pc:sldMk cId="2863969845" sldId="259"/>
            <ac:spMk id="33" creationId="{9A3B4D80-4945-4E47-8FA7-BA0541CB6A97}"/>
          </ac:spMkLst>
        </pc:spChg>
        <pc:grpChg chg="add">
          <ac:chgData name="Ann Berit Lauritsen Molleskolen" userId="S::annx0477@skole.skanderborg.dk::bd955826-7980-4f7f-9117-e24038dd0474" providerId="AD" clId="Web-{FA59299D-A37E-4D1F-8571-2F0F37548829}" dt="2020-09-04T11:14:25.017" v="170"/>
          <ac:grpSpMkLst>
            <pc:docMk/>
            <pc:sldMk cId="2863969845" sldId="259"/>
            <ac:grpSpMk id="9" creationId="{8A351602-3772-4279-B0D3-A523F6F6EAB3}"/>
          </ac:grpSpMkLst>
        </pc:grpChg>
        <pc:grpChg chg="add">
          <ac:chgData name="Ann Berit Lauritsen Molleskolen" userId="S::annx0477@skole.skanderborg.dk::bd955826-7980-4f7f-9117-e24038dd0474" providerId="AD" clId="Web-{FA59299D-A37E-4D1F-8571-2F0F37548829}" dt="2020-09-04T11:14:25.017" v="170"/>
          <ac:grpSpMkLst>
            <pc:docMk/>
            <pc:sldMk cId="2863969845" sldId="259"/>
            <ac:grpSpMk id="22" creationId="{F3F5D407-83EF-4D7F-9DAF-4C3CEB778FD2}"/>
          </ac:grpSpMkLst>
        </pc:grpChg>
        <pc:grpChg chg="add">
          <ac:chgData name="Ann Berit Lauritsen Molleskolen" userId="S::annx0477@skole.skanderborg.dk::bd955826-7980-4f7f-9117-e24038dd0474" providerId="AD" clId="Web-{FA59299D-A37E-4D1F-8571-2F0F37548829}" dt="2020-09-04T11:14:25.017" v="170"/>
          <ac:grpSpMkLst>
            <pc:docMk/>
            <pc:sldMk cId="2863969845" sldId="259"/>
            <ac:grpSpMk id="26" creationId="{D2539C73-C848-4608-957A-D6C016913919}"/>
          </ac:grpSpMkLst>
        </pc:grpChg>
        <pc:picChg chg="add mod ord">
          <ac:chgData name="Ann Berit Lauritsen Molleskolen" userId="S::annx0477@skole.skanderborg.dk::bd955826-7980-4f7f-9117-e24038dd0474" providerId="AD" clId="Web-{FA59299D-A37E-4D1F-8571-2F0F37548829}" dt="2020-09-04T11:14:25.017" v="170"/>
          <ac:picMkLst>
            <pc:docMk/>
            <pc:sldMk cId="2863969845" sldId="259"/>
            <ac:picMk id="4" creationId="{46D1D843-D5B1-4A4F-9456-48426E9C04C5}"/>
          </ac:picMkLst>
        </pc:picChg>
      </pc:sldChg>
      <pc:sldChg chg="modSp new">
        <pc:chgData name="Ann Berit Lauritsen Molleskolen" userId="S::annx0477@skole.skanderborg.dk::bd955826-7980-4f7f-9117-e24038dd0474" providerId="AD" clId="Web-{FA59299D-A37E-4D1F-8571-2F0F37548829}" dt="2020-09-04T11:16:40.583" v="251" actId="20577"/>
        <pc:sldMkLst>
          <pc:docMk/>
          <pc:sldMk cId="4216578936" sldId="260"/>
        </pc:sldMkLst>
        <pc:spChg chg="mod">
          <ac:chgData name="Ann Berit Lauritsen Molleskolen" userId="S::annx0477@skole.skanderborg.dk::bd955826-7980-4f7f-9117-e24038dd0474" providerId="AD" clId="Web-{FA59299D-A37E-4D1F-8571-2F0F37548829}" dt="2020-09-04T11:16:40.583" v="251" actId="20577"/>
          <ac:spMkLst>
            <pc:docMk/>
            <pc:sldMk cId="4216578936" sldId="260"/>
            <ac:spMk id="2" creationId="{D16C54D1-AFAF-42A6-8356-2D307CEE01BA}"/>
          </ac:spMkLst>
        </pc:spChg>
      </pc:sldChg>
      <pc:sldMasterChg chg="add del addSldLayout delSldLayout">
        <pc:chgData name="Ann Berit Lauritsen Molleskolen" userId="S::annx0477@skole.skanderborg.dk::bd955826-7980-4f7f-9117-e24038dd0474" providerId="AD" clId="Web-{FA59299D-A37E-4D1F-8571-2F0F37548829}" dt="2020-09-04T11:08:22.885" v="34"/>
        <pc:sldMasterMkLst>
          <pc:docMk/>
          <pc:sldMasterMk cId="450563959" sldId="2147483648"/>
        </pc:sldMasterMkLst>
        <pc:sldLayoutChg chg="add del">
          <pc:chgData name="Ann Berit Lauritsen Molleskolen" userId="S::annx0477@skole.skanderborg.dk::bd955826-7980-4f7f-9117-e24038dd0474" providerId="AD" clId="Web-{FA59299D-A37E-4D1F-8571-2F0F37548829}" dt="2020-09-04T11:08:22.885" v="34"/>
          <pc:sldLayoutMkLst>
            <pc:docMk/>
            <pc:sldMasterMk cId="450563959" sldId="2147483648"/>
            <pc:sldLayoutMk cId="1161660118" sldId="2147483649"/>
          </pc:sldLayoutMkLst>
        </pc:sldLayoutChg>
        <pc:sldLayoutChg chg="add del">
          <pc:chgData name="Ann Berit Lauritsen Molleskolen" userId="S::annx0477@skole.skanderborg.dk::bd955826-7980-4f7f-9117-e24038dd0474" providerId="AD" clId="Web-{FA59299D-A37E-4D1F-8571-2F0F37548829}" dt="2020-09-04T11:08:22.885" v="34"/>
          <pc:sldLayoutMkLst>
            <pc:docMk/>
            <pc:sldMasterMk cId="450563959" sldId="2147483648"/>
            <pc:sldLayoutMk cId="3657976120" sldId="2147483650"/>
          </pc:sldLayoutMkLst>
        </pc:sldLayoutChg>
        <pc:sldLayoutChg chg="add del">
          <pc:chgData name="Ann Berit Lauritsen Molleskolen" userId="S::annx0477@skole.skanderborg.dk::bd955826-7980-4f7f-9117-e24038dd0474" providerId="AD" clId="Web-{FA59299D-A37E-4D1F-8571-2F0F37548829}" dt="2020-09-04T11:08:22.885" v="34"/>
          <pc:sldLayoutMkLst>
            <pc:docMk/>
            <pc:sldMasterMk cId="450563959" sldId="2147483648"/>
            <pc:sldLayoutMk cId="1013714516" sldId="2147483651"/>
          </pc:sldLayoutMkLst>
        </pc:sldLayoutChg>
        <pc:sldLayoutChg chg="add del">
          <pc:chgData name="Ann Berit Lauritsen Molleskolen" userId="S::annx0477@skole.skanderborg.dk::bd955826-7980-4f7f-9117-e24038dd0474" providerId="AD" clId="Web-{FA59299D-A37E-4D1F-8571-2F0F37548829}" dt="2020-09-04T11:08:22.885" v="34"/>
          <pc:sldLayoutMkLst>
            <pc:docMk/>
            <pc:sldMasterMk cId="450563959" sldId="2147483648"/>
            <pc:sldLayoutMk cId="2771968318" sldId="2147483652"/>
          </pc:sldLayoutMkLst>
        </pc:sldLayoutChg>
        <pc:sldLayoutChg chg="add del">
          <pc:chgData name="Ann Berit Lauritsen Molleskolen" userId="S::annx0477@skole.skanderborg.dk::bd955826-7980-4f7f-9117-e24038dd0474" providerId="AD" clId="Web-{FA59299D-A37E-4D1F-8571-2F0F37548829}" dt="2020-09-04T11:08:22.885" v="34"/>
          <pc:sldLayoutMkLst>
            <pc:docMk/>
            <pc:sldMasterMk cId="450563959" sldId="2147483648"/>
            <pc:sldLayoutMk cId="1786149928" sldId="2147483653"/>
          </pc:sldLayoutMkLst>
        </pc:sldLayoutChg>
        <pc:sldLayoutChg chg="add del">
          <pc:chgData name="Ann Berit Lauritsen Molleskolen" userId="S::annx0477@skole.skanderborg.dk::bd955826-7980-4f7f-9117-e24038dd0474" providerId="AD" clId="Web-{FA59299D-A37E-4D1F-8571-2F0F37548829}" dt="2020-09-04T11:08:22.885" v="34"/>
          <pc:sldLayoutMkLst>
            <pc:docMk/>
            <pc:sldMasterMk cId="450563959" sldId="2147483648"/>
            <pc:sldLayoutMk cId="737749525" sldId="2147483654"/>
          </pc:sldLayoutMkLst>
        </pc:sldLayoutChg>
        <pc:sldLayoutChg chg="add del">
          <pc:chgData name="Ann Berit Lauritsen Molleskolen" userId="S::annx0477@skole.skanderborg.dk::bd955826-7980-4f7f-9117-e24038dd0474" providerId="AD" clId="Web-{FA59299D-A37E-4D1F-8571-2F0F37548829}" dt="2020-09-04T11:08:22.885" v="34"/>
          <pc:sldLayoutMkLst>
            <pc:docMk/>
            <pc:sldMasterMk cId="450563959" sldId="2147483648"/>
            <pc:sldLayoutMk cId="525010303" sldId="2147483655"/>
          </pc:sldLayoutMkLst>
        </pc:sldLayoutChg>
        <pc:sldLayoutChg chg="add del">
          <pc:chgData name="Ann Berit Lauritsen Molleskolen" userId="S::annx0477@skole.skanderborg.dk::bd955826-7980-4f7f-9117-e24038dd0474" providerId="AD" clId="Web-{FA59299D-A37E-4D1F-8571-2F0F37548829}" dt="2020-09-04T11:08:22.885" v="34"/>
          <pc:sldLayoutMkLst>
            <pc:docMk/>
            <pc:sldMasterMk cId="450563959" sldId="2147483648"/>
            <pc:sldLayoutMk cId="904532810" sldId="2147483656"/>
          </pc:sldLayoutMkLst>
        </pc:sldLayoutChg>
        <pc:sldLayoutChg chg="add del">
          <pc:chgData name="Ann Berit Lauritsen Molleskolen" userId="S::annx0477@skole.skanderborg.dk::bd955826-7980-4f7f-9117-e24038dd0474" providerId="AD" clId="Web-{FA59299D-A37E-4D1F-8571-2F0F37548829}" dt="2020-09-04T11:08:22.885" v="34"/>
          <pc:sldLayoutMkLst>
            <pc:docMk/>
            <pc:sldMasterMk cId="450563959" sldId="2147483648"/>
            <pc:sldLayoutMk cId="2934600751" sldId="2147483657"/>
          </pc:sldLayoutMkLst>
        </pc:sldLayoutChg>
        <pc:sldLayoutChg chg="add del">
          <pc:chgData name="Ann Berit Lauritsen Molleskolen" userId="S::annx0477@skole.skanderborg.dk::bd955826-7980-4f7f-9117-e24038dd0474" providerId="AD" clId="Web-{FA59299D-A37E-4D1F-8571-2F0F37548829}" dt="2020-09-04T11:08:22.885" v="34"/>
          <pc:sldLayoutMkLst>
            <pc:docMk/>
            <pc:sldMasterMk cId="450563959" sldId="2147483648"/>
            <pc:sldLayoutMk cId="3783993635" sldId="2147483658"/>
          </pc:sldLayoutMkLst>
        </pc:sldLayoutChg>
        <pc:sldLayoutChg chg="add del">
          <pc:chgData name="Ann Berit Lauritsen Molleskolen" userId="S::annx0477@skole.skanderborg.dk::bd955826-7980-4f7f-9117-e24038dd0474" providerId="AD" clId="Web-{FA59299D-A37E-4D1F-8571-2F0F37548829}" dt="2020-09-04T11:08:22.885" v="34"/>
          <pc:sldLayoutMkLst>
            <pc:docMk/>
            <pc:sldMasterMk cId="450563959" sldId="2147483648"/>
            <pc:sldLayoutMk cId="133512830" sldId="2147483659"/>
          </pc:sldLayoutMkLst>
        </pc:sldLayoutChg>
      </pc:sldMasterChg>
      <pc:sldMasterChg chg="add addSldLayout">
        <pc:chgData name="Ann Berit Lauritsen Molleskolen" userId="S::annx0477@skole.skanderborg.dk::bd955826-7980-4f7f-9117-e24038dd0474" providerId="AD" clId="Web-{FA59299D-A37E-4D1F-8571-2F0F37548829}" dt="2020-09-04T11:08:22.885" v="34"/>
        <pc:sldMasterMkLst>
          <pc:docMk/>
          <pc:sldMasterMk cId="660524442" sldId="2147483751"/>
        </pc:sldMasterMkLst>
        <pc:sldLayoutChg chg="add">
          <pc:chgData name="Ann Berit Lauritsen Molleskolen" userId="S::annx0477@skole.skanderborg.dk::bd955826-7980-4f7f-9117-e24038dd0474" providerId="AD" clId="Web-{FA59299D-A37E-4D1F-8571-2F0F37548829}" dt="2020-09-04T11:08:22.885" v="34"/>
          <pc:sldLayoutMkLst>
            <pc:docMk/>
            <pc:sldMasterMk cId="660524442" sldId="2147483751"/>
            <pc:sldLayoutMk cId="1092071389" sldId="2147483740"/>
          </pc:sldLayoutMkLst>
        </pc:sldLayoutChg>
        <pc:sldLayoutChg chg="add">
          <pc:chgData name="Ann Berit Lauritsen Molleskolen" userId="S::annx0477@skole.skanderborg.dk::bd955826-7980-4f7f-9117-e24038dd0474" providerId="AD" clId="Web-{FA59299D-A37E-4D1F-8571-2F0F37548829}" dt="2020-09-04T11:08:22.885" v="34"/>
          <pc:sldLayoutMkLst>
            <pc:docMk/>
            <pc:sldMasterMk cId="660524442" sldId="2147483751"/>
            <pc:sldLayoutMk cId="1969116227" sldId="2147483741"/>
          </pc:sldLayoutMkLst>
        </pc:sldLayoutChg>
        <pc:sldLayoutChg chg="add">
          <pc:chgData name="Ann Berit Lauritsen Molleskolen" userId="S::annx0477@skole.skanderborg.dk::bd955826-7980-4f7f-9117-e24038dd0474" providerId="AD" clId="Web-{FA59299D-A37E-4D1F-8571-2F0F37548829}" dt="2020-09-04T11:08:22.885" v="34"/>
          <pc:sldLayoutMkLst>
            <pc:docMk/>
            <pc:sldMasterMk cId="660524442" sldId="2147483751"/>
            <pc:sldLayoutMk cId="778197171" sldId="2147483742"/>
          </pc:sldLayoutMkLst>
        </pc:sldLayoutChg>
        <pc:sldLayoutChg chg="add">
          <pc:chgData name="Ann Berit Lauritsen Molleskolen" userId="S::annx0477@skole.skanderborg.dk::bd955826-7980-4f7f-9117-e24038dd0474" providerId="AD" clId="Web-{FA59299D-A37E-4D1F-8571-2F0F37548829}" dt="2020-09-04T11:08:22.885" v="34"/>
          <pc:sldLayoutMkLst>
            <pc:docMk/>
            <pc:sldMasterMk cId="660524442" sldId="2147483751"/>
            <pc:sldLayoutMk cId="3353658270" sldId="2147483743"/>
          </pc:sldLayoutMkLst>
        </pc:sldLayoutChg>
        <pc:sldLayoutChg chg="add">
          <pc:chgData name="Ann Berit Lauritsen Molleskolen" userId="S::annx0477@skole.skanderborg.dk::bd955826-7980-4f7f-9117-e24038dd0474" providerId="AD" clId="Web-{FA59299D-A37E-4D1F-8571-2F0F37548829}" dt="2020-09-04T11:08:22.885" v="34"/>
          <pc:sldLayoutMkLst>
            <pc:docMk/>
            <pc:sldMasterMk cId="660524442" sldId="2147483751"/>
            <pc:sldLayoutMk cId="3680585463" sldId="2147483744"/>
          </pc:sldLayoutMkLst>
        </pc:sldLayoutChg>
        <pc:sldLayoutChg chg="add">
          <pc:chgData name="Ann Berit Lauritsen Molleskolen" userId="S::annx0477@skole.skanderborg.dk::bd955826-7980-4f7f-9117-e24038dd0474" providerId="AD" clId="Web-{FA59299D-A37E-4D1F-8571-2F0F37548829}" dt="2020-09-04T11:08:22.885" v="34"/>
          <pc:sldLayoutMkLst>
            <pc:docMk/>
            <pc:sldMasterMk cId="660524442" sldId="2147483751"/>
            <pc:sldLayoutMk cId="3701380186" sldId="2147483745"/>
          </pc:sldLayoutMkLst>
        </pc:sldLayoutChg>
        <pc:sldLayoutChg chg="add">
          <pc:chgData name="Ann Berit Lauritsen Molleskolen" userId="S::annx0477@skole.skanderborg.dk::bd955826-7980-4f7f-9117-e24038dd0474" providerId="AD" clId="Web-{FA59299D-A37E-4D1F-8571-2F0F37548829}" dt="2020-09-04T11:08:22.885" v="34"/>
          <pc:sldLayoutMkLst>
            <pc:docMk/>
            <pc:sldMasterMk cId="660524442" sldId="2147483751"/>
            <pc:sldLayoutMk cId="552507508" sldId="2147483746"/>
          </pc:sldLayoutMkLst>
        </pc:sldLayoutChg>
        <pc:sldLayoutChg chg="add">
          <pc:chgData name="Ann Berit Lauritsen Molleskolen" userId="S::annx0477@skole.skanderborg.dk::bd955826-7980-4f7f-9117-e24038dd0474" providerId="AD" clId="Web-{FA59299D-A37E-4D1F-8571-2F0F37548829}" dt="2020-09-04T11:08:22.885" v="34"/>
          <pc:sldLayoutMkLst>
            <pc:docMk/>
            <pc:sldMasterMk cId="660524442" sldId="2147483751"/>
            <pc:sldLayoutMk cId="1305062356" sldId="2147483747"/>
          </pc:sldLayoutMkLst>
        </pc:sldLayoutChg>
        <pc:sldLayoutChg chg="add">
          <pc:chgData name="Ann Berit Lauritsen Molleskolen" userId="S::annx0477@skole.skanderborg.dk::bd955826-7980-4f7f-9117-e24038dd0474" providerId="AD" clId="Web-{FA59299D-A37E-4D1F-8571-2F0F37548829}" dt="2020-09-04T11:08:22.885" v="34"/>
          <pc:sldLayoutMkLst>
            <pc:docMk/>
            <pc:sldMasterMk cId="660524442" sldId="2147483751"/>
            <pc:sldLayoutMk cId="2200573051" sldId="2147483748"/>
          </pc:sldLayoutMkLst>
        </pc:sldLayoutChg>
        <pc:sldLayoutChg chg="add">
          <pc:chgData name="Ann Berit Lauritsen Molleskolen" userId="S::annx0477@skole.skanderborg.dk::bd955826-7980-4f7f-9117-e24038dd0474" providerId="AD" clId="Web-{FA59299D-A37E-4D1F-8571-2F0F37548829}" dt="2020-09-04T11:08:22.885" v="34"/>
          <pc:sldLayoutMkLst>
            <pc:docMk/>
            <pc:sldMasterMk cId="660524442" sldId="2147483751"/>
            <pc:sldLayoutMk cId="414731783" sldId="2147483749"/>
          </pc:sldLayoutMkLst>
        </pc:sldLayoutChg>
        <pc:sldLayoutChg chg="add">
          <pc:chgData name="Ann Berit Lauritsen Molleskolen" userId="S::annx0477@skole.skanderborg.dk::bd955826-7980-4f7f-9117-e24038dd0474" providerId="AD" clId="Web-{FA59299D-A37E-4D1F-8571-2F0F37548829}" dt="2020-09-04T11:08:22.885" v="34"/>
          <pc:sldLayoutMkLst>
            <pc:docMk/>
            <pc:sldMasterMk cId="660524442" sldId="2147483751"/>
            <pc:sldLayoutMk cId="1000063637" sldId="2147483750"/>
          </pc:sldLayoutMkLst>
        </pc:sldLayoutChg>
      </pc:sldMasterChg>
      <pc:sldMasterChg chg="add del addSldLayout delSldLayout">
        <pc:chgData name="Ann Berit Lauritsen Molleskolen" userId="S::annx0477@skole.skanderborg.dk::bd955826-7980-4f7f-9117-e24038dd0474" providerId="AD" clId="Web-{FA59299D-A37E-4D1F-8571-2F0F37548829}" dt="2020-09-04T11:08:22.807" v="33"/>
        <pc:sldMasterMkLst>
          <pc:docMk/>
          <pc:sldMasterMk cId="755470055" sldId="2147483752"/>
        </pc:sldMasterMkLst>
        <pc:sldLayoutChg chg="add del">
          <pc:chgData name="Ann Berit Lauritsen Molleskolen" userId="S::annx0477@skole.skanderborg.dk::bd955826-7980-4f7f-9117-e24038dd0474" providerId="AD" clId="Web-{FA59299D-A37E-4D1F-8571-2F0F37548829}" dt="2020-09-04T11:08:22.807" v="33"/>
          <pc:sldLayoutMkLst>
            <pc:docMk/>
            <pc:sldMasterMk cId="755470055" sldId="2147483752"/>
            <pc:sldLayoutMk cId="3009600453" sldId="2147483741"/>
          </pc:sldLayoutMkLst>
        </pc:sldLayoutChg>
        <pc:sldLayoutChg chg="add del">
          <pc:chgData name="Ann Berit Lauritsen Molleskolen" userId="S::annx0477@skole.skanderborg.dk::bd955826-7980-4f7f-9117-e24038dd0474" providerId="AD" clId="Web-{FA59299D-A37E-4D1F-8571-2F0F37548829}" dt="2020-09-04T11:08:22.807" v="33"/>
          <pc:sldLayoutMkLst>
            <pc:docMk/>
            <pc:sldMasterMk cId="755470055" sldId="2147483752"/>
            <pc:sldLayoutMk cId="2710980146" sldId="2147483742"/>
          </pc:sldLayoutMkLst>
        </pc:sldLayoutChg>
        <pc:sldLayoutChg chg="add del">
          <pc:chgData name="Ann Berit Lauritsen Molleskolen" userId="S::annx0477@skole.skanderborg.dk::bd955826-7980-4f7f-9117-e24038dd0474" providerId="AD" clId="Web-{FA59299D-A37E-4D1F-8571-2F0F37548829}" dt="2020-09-04T11:08:22.807" v="33"/>
          <pc:sldLayoutMkLst>
            <pc:docMk/>
            <pc:sldMasterMk cId="755470055" sldId="2147483752"/>
            <pc:sldLayoutMk cId="3940158636" sldId="2147483743"/>
          </pc:sldLayoutMkLst>
        </pc:sldLayoutChg>
        <pc:sldLayoutChg chg="add del">
          <pc:chgData name="Ann Berit Lauritsen Molleskolen" userId="S::annx0477@skole.skanderborg.dk::bd955826-7980-4f7f-9117-e24038dd0474" providerId="AD" clId="Web-{FA59299D-A37E-4D1F-8571-2F0F37548829}" dt="2020-09-04T11:08:22.807" v="33"/>
          <pc:sldLayoutMkLst>
            <pc:docMk/>
            <pc:sldMasterMk cId="755470055" sldId="2147483752"/>
            <pc:sldLayoutMk cId="418485526" sldId="2147483744"/>
          </pc:sldLayoutMkLst>
        </pc:sldLayoutChg>
        <pc:sldLayoutChg chg="add del">
          <pc:chgData name="Ann Berit Lauritsen Molleskolen" userId="S::annx0477@skole.skanderborg.dk::bd955826-7980-4f7f-9117-e24038dd0474" providerId="AD" clId="Web-{FA59299D-A37E-4D1F-8571-2F0F37548829}" dt="2020-09-04T11:08:22.807" v="33"/>
          <pc:sldLayoutMkLst>
            <pc:docMk/>
            <pc:sldMasterMk cId="755470055" sldId="2147483752"/>
            <pc:sldLayoutMk cId="3631836478" sldId="2147483745"/>
          </pc:sldLayoutMkLst>
        </pc:sldLayoutChg>
        <pc:sldLayoutChg chg="add del">
          <pc:chgData name="Ann Berit Lauritsen Molleskolen" userId="S::annx0477@skole.skanderborg.dk::bd955826-7980-4f7f-9117-e24038dd0474" providerId="AD" clId="Web-{FA59299D-A37E-4D1F-8571-2F0F37548829}" dt="2020-09-04T11:08:22.807" v="33"/>
          <pc:sldLayoutMkLst>
            <pc:docMk/>
            <pc:sldMasterMk cId="755470055" sldId="2147483752"/>
            <pc:sldLayoutMk cId="2001980961" sldId="2147483746"/>
          </pc:sldLayoutMkLst>
        </pc:sldLayoutChg>
        <pc:sldLayoutChg chg="add del">
          <pc:chgData name="Ann Berit Lauritsen Molleskolen" userId="S::annx0477@skole.skanderborg.dk::bd955826-7980-4f7f-9117-e24038dd0474" providerId="AD" clId="Web-{FA59299D-A37E-4D1F-8571-2F0F37548829}" dt="2020-09-04T11:08:22.807" v="33"/>
          <pc:sldLayoutMkLst>
            <pc:docMk/>
            <pc:sldMasterMk cId="755470055" sldId="2147483752"/>
            <pc:sldLayoutMk cId="1927044196" sldId="2147483747"/>
          </pc:sldLayoutMkLst>
        </pc:sldLayoutChg>
        <pc:sldLayoutChg chg="add del">
          <pc:chgData name="Ann Berit Lauritsen Molleskolen" userId="S::annx0477@skole.skanderborg.dk::bd955826-7980-4f7f-9117-e24038dd0474" providerId="AD" clId="Web-{FA59299D-A37E-4D1F-8571-2F0F37548829}" dt="2020-09-04T11:08:22.807" v="33"/>
          <pc:sldLayoutMkLst>
            <pc:docMk/>
            <pc:sldMasterMk cId="755470055" sldId="2147483752"/>
            <pc:sldLayoutMk cId="3247451175" sldId="2147483748"/>
          </pc:sldLayoutMkLst>
        </pc:sldLayoutChg>
        <pc:sldLayoutChg chg="add del">
          <pc:chgData name="Ann Berit Lauritsen Molleskolen" userId="S::annx0477@skole.skanderborg.dk::bd955826-7980-4f7f-9117-e24038dd0474" providerId="AD" clId="Web-{FA59299D-A37E-4D1F-8571-2F0F37548829}" dt="2020-09-04T11:08:22.807" v="33"/>
          <pc:sldLayoutMkLst>
            <pc:docMk/>
            <pc:sldMasterMk cId="755470055" sldId="2147483752"/>
            <pc:sldLayoutMk cId="3682943208" sldId="2147483749"/>
          </pc:sldLayoutMkLst>
        </pc:sldLayoutChg>
        <pc:sldLayoutChg chg="add del">
          <pc:chgData name="Ann Berit Lauritsen Molleskolen" userId="S::annx0477@skole.skanderborg.dk::bd955826-7980-4f7f-9117-e24038dd0474" providerId="AD" clId="Web-{FA59299D-A37E-4D1F-8571-2F0F37548829}" dt="2020-09-04T11:08:22.807" v="33"/>
          <pc:sldLayoutMkLst>
            <pc:docMk/>
            <pc:sldMasterMk cId="755470055" sldId="2147483752"/>
            <pc:sldLayoutMk cId="1340259601" sldId="2147483750"/>
          </pc:sldLayoutMkLst>
        </pc:sldLayoutChg>
        <pc:sldLayoutChg chg="add del">
          <pc:chgData name="Ann Berit Lauritsen Molleskolen" userId="S::annx0477@skole.skanderborg.dk::bd955826-7980-4f7f-9117-e24038dd0474" providerId="AD" clId="Web-{FA59299D-A37E-4D1F-8571-2F0F37548829}" dt="2020-09-04T11:08:22.807" v="33"/>
          <pc:sldLayoutMkLst>
            <pc:docMk/>
            <pc:sldMasterMk cId="755470055" sldId="2147483752"/>
            <pc:sldLayoutMk cId="2702039470" sldId="2147483751"/>
          </pc:sldLayoutMkLst>
        </pc:sldLayoutChg>
      </pc:sldMasterChg>
    </pc:docChg>
  </pc:docChgLst>
  <pc:docChgLst>
    <pc:chgData name="Ann Berit Lauritsen Molleskolen" userId="S::annx0477@skole.skanderborg.dk::bd955826-7980-4f7f-9117-e24038dd0474" providerId="AD" clId="Web-{4C4F6D6D-15E3-1B4A-DE6A-ACD4C315FDC2}"/>
    <pc:docChg chg="addSld modSld">
      <pc:chgData name="Ann Berit Lauritsen Molleskolen" userId="S::annx0477@skole.skanderborg.dk::bd955826-7980-4f7f-9117-e24038dd0474" providerId="AD" clId="Web-{4C4F6D6D-15E3-1B4A-DE6A-ACD4C315FDC2}" dt="2020-09-17T12:58:35.649" v="275" actId="1076"/>
      <pc:docMkLst>
        <pc:docMk/>
      </pc:docMkLst>
      <pc:sldChg chg="addSp delSp modSp">
        <pc:chgData name="Ann Berit Lauritsen Molleskolen" userId="S::annx0477@skole.skanderborg.dk::bd955826-7980-4f7f-9117-e24038dd0474" providerId="AD" clId="Web-{4C4F6D6D-15E3-1B4A-DE6A-ACD4C315FDC2}" dt="2020-09-17T12:57:21.460" v="181" actId="1076"/>
        <pc:sldMkLst>
          <pc:docMk/>
          <pc:sldMk cId="1641171001" sldId="259"/>
        </pc:sldMkLst>
        <pc:spChg chg="del mod">
          <ac:chgData name="Ann Berit Lauritsen Molleskolen" userId="S::annx0477@skole.skanderborg.dk::bd955826-7980-4f7f-9117-e24038dd0474" providerId="AD" clId="Web-{4C4F6D6D-15E3-1B4A-DE6A-ACD4C315FDC2}" dt="2020-09-17T12:56:29.522" v="110"/>
          <ac:spMkLst>
            <pc:docMk/>
            <pc:sldMk cId="1641171001" sldId="259"/>
            <ac:spMk id="2" creationId="{96260EDB-6C14-4DEE-B8A8-A47AAB6ECE7A}"/>
          </ac:spMkLst>
        </pc:spChg>
        <pc:spChg chg="add del mod">
          <ac:chgData name="Ann Berit Lauritsen Molleskolen" userId="S::annx0477@skole.skanderborg.dk::bd955826-7980-4f7f-9117-e24038dd0474" providerId="AD" clId="Web-{4C4F6D6D-15E3-1B4A-DE6A-ACD4C315FDC2}" dt="2020-09-17T12:56:50.382" v="133"/>
          <ac:spMkLst>
            <pc:docMk/>
            <pc:sldMk cId="1641171001" sldId="259"/>
            <ac:spMk id="3" creationId="{0971C323-FC4A-46BC-BBFA-4DEC8601E88B}"/>
          </ac:spMkLst>
        </pc:spChg>
        <pc:spChg chg="add mod">
          <ac:chgData name="Ann Berit Lauritsen Molleskolen" userId="S::annx0477@skole.skanderborg.dk::bd955826-7980-4f7f-9117-e24038dd0474" providerId="AD" clId="Web-{4C4F6D6D-15E3-1B4A-DE6A-ACD4C315FDC2}" dt="2020-09-17T12:57:21.460" v="181" actId="1076"/>
          <ac:spMkLst>
            <pc:docMk/>
            <pc:sldMk cId="1641171001" sldId="259"/>
            <ac:spMk id="5" creationId="{969BA544-DBA7-436C-B3E4-F153F5F43C8C}"/>
          </ac:spMkLst>
        </pc:spChg>
        <pc:picChg chg="mod">
          <ac:chgData name="Ann Berit Lauritsen Molleskolen" userId="S::annx0477@skole.skanderborg.dk::bd955826-7980-4f7f-9117-e24038dd0474" providerId="AD" clId="Web-{4C4F6D6D-15E3-1B4A-DE6A-ACD4C315FDC2}" dt="2020-09-17T12:57:17.632" v="180" actId="1076"/>
          <ac:picMkLst>
            <pc:docMk/>
            <pc:sldMk cId="1641171001" sldId="259"/>
            <ac:picMk id="4" creationId="{8D0A06E7-D570-4D78-B41B-07F21DC82BDD}"/>
          </ac:picMkLst>
        </pc:picChg>
      </pc:sldChg>
      <pc:sldChg chg="addSp delSp modSp mod setBg">
        <pc:chgData name="Ann Berit Lauritsen Molleskolen" userId="S::annx0477@skole.skanderborg.dk::bd955826-7980-4f7f-9117-e24038dd0474" providerId="AD" clId="Web-{4C4F6D6D-15E3-1B4A-DE6A-ACD4C315FDC2}" dt="2020-09-17T12:57:58.757" v="201" actId="1076"/>
        <pc:sldMkLst>
          <pc:docMk/>
          <pc:sldMk cId="4216578936" sldId="260"/>
        </pc:sldMkLst>
        <pc:spChg chg="del mod ord">
          <ac:chgData name="Ann Berit Lauritsen Molleskolen" userId="S::annx0477@skole.skanderborg.dk::bd955826-7980-4f7f-9117-e24038dd0474" providerId="AD" clId="Web-{4C4F6D6D-15E3-1B4A-DE6A-ACD4C315FDC2}" dt="2020-09-17T12:57:25.616" v="182"/>
          <ac:spMkLst>
            <pc:docMk/>
            <pc:sldMk cId="4216578936" sldId="260"/>
            <ac:spMk id="2" creationId="{D16C54D1-AFAF-42A6-8356-2D307CEE01BA}"/>
          </ac:spMkLst>
        </pc:spChg>
        <pc:spChg chg="add del mod">
          <ac:chgData name="Ann Berit Lauritsen Molleskolen" userId="S::annx0477@skole.skanderborg.dk::bd955826-7980-4f7f-9117-e24038dd0474" providerId="AD" clId="Web-{4C4F6D6D-15E3-1B4A-DE6A-ACD4C315FDC2}" dt="2020-09-17T12:57:36.117" v="183"/>
          <ac:spMkLst>
            <pc:docMk/>
            <pc:sldMk cId="4216578936" sldId="260"/>
            <ac:spMk id="6" creationId="{7BBA45D8-ACC8-4CD2-882A-4BD7B412F01A}"/>
          </ac:spMkLst>
        </pc:spChg>
        <pc:spChg chg="add mod">
          <ac:chgData name="Ann Berit Lauritsen Molleskolen" userId="S::annx0477@skole.skanderborg.dk::bd955826-7980-4f7f-9117-e24038dd0474" providerId="AD" clId="Web-{4C4F6D6D-15E3-1B4A-DE6A-ACD4C315FDC2}" dt="2020-09-17T12:57:58.757" v="201" actId="1076"/>
          <ac:spMkLst>
            <pc:docMk/>
            <pc:sldMk cId="4216578936" sldId="260"/>
            <ac:spMk id="7" creationId="{A57D5264-B487-4A15-B442-0B6F08A209C9}"/>
          </ac:spMkLst>
        </pc:spChg>
        <pc:spChg chg="add del">
          <ac:chgData name="Ann Berit Lauritsen Molleskolen" userId="S::annx0477@skole.skanderborg.dk::bd955826-7980-4f7f-9117-e24038dd0474" providerId="AD" clId="Web-{4C4F6D6D-15E3-1B4A-DE6A-ACD4C315FDC2}" dt="2020-09-17T12:52:26.943" v="4"/>
          <ac:spMkLst>
            <pc:docMk/>
            <pc:sldMk cId="4216578936" sldId="260"/>
            <ac:spMk id="15" creationId="{7D6BF779-0B8C-4CC2-9268-9506AD0C5331}"/>
          </ac:spMkLst>
        </pc:spChg>
        <pc:spChg chg="add del">
          <ac:chgData name="Ann Berit Lauritsen Molleskolen" userId="S::annx0477@skole.skanderborg.dk::bd955826-7980-4f7f-9117-e24038dd0474" providerId="AD" clId="Web-{4C4F6D6D-15E3-1B4A-DE6A-ACD4C315FDC2}" dt="2020-09-17T12:52:26.943" v="4"/>
          <ac:spMkLst>
            <pc:docMk/>
            <pc:sldMk cId="4216578936" sldId="260"/>
            <ac:spMk id="17" creationId="{3A397E3E-B90C-4D82-BAAA-36F7AC6A4565}"/>
          </ac:spMkLst>
        </pc:spChg>
        <pc:spChg chg="add del">
          <ac:chgData name="Ann Berit Lauritsen Molleskolen" userId="S::annx0477@skole.skanderborg.dk::bd955826-7980-4f7f-9117-e24038dd0474" providerId="AD" clId="Web-{4C4F6D6D-15E3-1B4A-DE6A-ACD4C315FDC2}" dt="2020-09-17T12:52:26.943" v="4"/>
          <ac:spMkLst>
            <pc:docMk/>
            <pc:sldMk cId="4216578936" sldId="260"/>
            <ac:spMk id="23" creationId="{8DE96824-E506-4448-8704-5EC7BF7BC51B}"/>
          </ac:spMkLst>
        </pc:spChg>
        <pc:spChg chg="add">
          <ac:chgData name="Ann Berit Lauritsen Molleskolen" userId="S::annx0477@skole.skanderborg.dk::bd955826-7980-4f7f-9117-e24038dd0474" providerId="AD" clId="Web-{4C4F6D6D-15E3-1B4A-DE6A-ACD4C315FDC2}" dt="2020-09-17T12:52:26.943" v="4"/>
          <ac:spMkLst>
            <pc:docMk/>
            <pc:sldMk cId="4216578936" sldId="260"/>
            <ac:spMk id="35" creationId="{7D6BF779-0B8C-4CC2-9268-9506AD0C5331}"/>
          </ac:spMkLst>
        </pc:spChg>
        <pc:spChg chg="add">
          <ac:chgData name="Ann Berit Lauritsen Molleskolen" userId="S::annx0477@skole.skanderborg.dk::bd955826-7980-4f7f-9117-e24038dd0474" providerId="AD" clId="Web-{4C4F6D6D-15E3-1B4A-DE6A-ACD4C315FDC2}" dt="2020-09-17T12:52:26.943" v="4"/>
          <ac:spMkLst>
            <pc:docMk/>
            <pc:sldMk cId="4216578936" sldId="260"/>
            <ac:spMk id="37" creationId="{489B7BFD-8F45-4093-AD9C-91B15B0503D9}"/>
          </ac:spMkLst>
        </pc:spChg>
        <pc:spChg chg="add">
          <ac:chgData name="Ann Berit Lauritsen Molleskolen" userId="S::annx0477@skole.skanderborg.dk::bd955826-7980-4f7f-9117-e24038dd0474" providerId="AD" clId="Web-{4C4F6D6D-15E3-1B4A-DE6A-ACD4C315FDC2}" dt="2020-09-17T12:52:26.943" v="4"/>
          <ac:spMkLst>
            <pc:docMk/>
            <pc:sldMk cId="4216578936" sldId="260"/>
            <ac:spMk id="39" creationId="{5C7FA6E3-5183-4E37-B15B-91038FE1FBB2}"/>
          </ac:spMkLst>
        </pc:spChg>
        <pc:spChg chg="add">
          <ac:chgData name="Ann Berit Lauritsen Molleskolen" userId="S::annx0477@skole.skanderborg.dk::bd955826-7980-4f7f-9117-e24038dd0474" providerId="AD" clId="Web-{4C4F6D6D-15E3-1B4A-DE6A-ACD4C315FDC2}" dt="2020-09-17T12:52:26.943" v="4"/>
          <ac:spMkLst>
            <pc:docMk/>
            <pc:sldMk cId="4216578936" sldId="260"/>
            <ac:spMk id="50" creationId="{20046D4B-EE93-4EAF-9717-C56B1E6814BD}"/>
          </ac:spMkLst>
        </pc:spChg>
        <pc:spChg chg="add">
          <ac:chgData name="Ann Berit Lauritsen Molleskolen" userId="S::annx0477@skole.skanderborg.dk::bd955826-7980-4f7f-9117-e24038dd0474" providerId="AD" clId="Web-{4C4F6D6D-15E3-1B4A-DE6A-ACD4C315FDC2}" dt="2020-09-17T12:52:26.943" v="4"/>
          <ac:spMkLst>
            <pc:docMk/>
            <pc:sldMk cId="4216578936" sldId="260"/>
            <ac:spMk id="52" creationId="{9A3B4D80-4945-4E47-8FA7-BA0541CB6A97}"/>
          </ac:spMkLst>
        </pc:spChg>
        <pc:grpChg chg="add del">
          <ac:chgData name="Ann Berit Lauritsen Molleskolen" userId="S::annx0477@skole.skanderborg.dk::bd955826-7980-4f7f-9117-e24038dd0474" providerId="AD" clId="Web-{4C4F6D6D-15E3-1B4A-DE6A-ACD4C315FDC2}" dt="2020-09-17T12:52:26.943" v="4"/>
          <ac:grpSpMkLst>
            <pc:docMk/>
            <pc:sldMk cId="4216578936" sldId="260"/>
            <ac:grpSpMk id="8" creationId="{8A351602-3772-4279-B0D3-A523F6F6EAB3}"/>
          </ac:grpSpMkLst>
        </pc:grpChg>
        <pc:grpChg chg="add del">
          <ac:chgData name="Ann Berit Lauritsen Molleskolen" userId="S::annx0477@skole.skanderborg.dk::bd955826-7980-4f7f-9117-e24038dd0474" providerId="AD" clId="Web-{4C4F6D6D-15E3-1B4A-DE6A-ACD4C315FDC2}" dt="2020-09-17T12:52:26.943" v="4"/>
          <ac:grpSpMkLst>
            <pc:docMk/>
            <pc:sldMk cId="4216578936" sldId="260"/>
            <ac:grpSpMk id="19" creationId="{33F35CE5-6CA7-4309-88BC-D7436FD3AB56}"/>
          </ac:grpSpMkLst>
        </pc:grpChg>
        <pc:grpChg chg="add">
          <ac:chgData name="Ann Berit Lauritsen Molleskolen" userId="S::annx0477@skole.skanderborg.dk::bd955826-7980-4f7f-9117-e24038dd0474" providerId="AD" clId="Web-{4C4F6D6D-15E3-1B4A-DE6A-ACD4C315FDC2}" dt="2020-09-17T12:52:26.943" v="4"/>
          <ac:grpSpMkLst>
            <pc:docMk/>
            <pc:sldMk cId="4216578936" sldId="260"/>
            <ac:grpSpMk id="28" creationId="{8A351602-3772-4279-B0D3-A523F6F6EAB3}"/>
          </ac:grpSpMkLst>
        </pc:grpChg>
        <pc:grpChg chg="add">
          <ac:chgData name="Ann Berit Lauritsen Molleskolen" userId="S::annx0477@skole.skanderborg.dk::bd955826-7980-4f7f-9117-e24038dd0474" providerId="AD" clId="Web-{4C4F6D6D-15E3-1B4A-DE6A-ACD4C315FDC2}" dt="2020-09-17T12:52:26.943" v="4"/>
          <ac:grpSpMkLst>
            <pc:docMk/>
            <pc:sldMk cId="4216578936" sldId="260"/>
            <ac:grpSpMk id="41" creationId="{F3F5D407-83EF-4D7F-9DAF-4C3CEB778FD2}"/>
          </ac:grpSpMkLst>
        </pc:grpChg>
        <pc:grpChg chg="add">
          <ac:chgData name="Ann Berit Lauritsen Molleskolen" userId="S::annx0477@skole.skanderborg.dk::bd955826-7980-4f7f-9117-e24038dd0474" providerId="AD" clId="Web-{4C4F6D6D-15E3-1B4A-DE6A-ACD4C315FDC2}" dt="2020-09-17T12:52:26.943" v="4"/>
          <ac:grpSpMkLst>
            <pc:docMk/>
            <pc:sldMk cId="4216578936" sldId="260"/>
            <ac:grpSpMk id="45" creationId="{D2539C73-C848-4608-957A-D6C016913919}"/>
          </ac:grpSpMkLst>
        </pc:grpChg>
        <pc:picChg chg="add del mod">
          <ac:chgData name="Ann Berit Lauritsen Molleskolen" userId="S::annx0477@skole.skanderborg.dk::bd955826-7980-4f7f-9117-e24038dd0474" providerId="AD" clId="Web-{4C4F6D6D-15E3-1B4A-DE6A-ACD4C315FDC2}" dt="2020-09-17T12:52:18.740" v="2"/>
          <ac:picMkLst>
            <pc:docMk/>
            <pc:sldMk cId="4216578936" sldId="260"/>
            <ac:picMk id="3" creationId="{D80C806D-1772-403D-8651-51013EF6EA38}"/>
          </ac:picMkLst>
        </pc:picChg>
        <pc:picChg chg="add mod">
          <ac:chgData name="Ann Berit Lauritsen Molleskolen" userId="S::annx0477@skole.skanderborg.dk::bd955826-7980-4f7f-9117-e24038dd0474" providerId="AD" clId="Web-{4C4F6D6D-15E3-1B4A-DE6A-ACD4C315FDC2}" dt="2020-09-17T12:52:26.943" v="4"/>
          <ac:picMkLst>
            <pc:docMk/>
            <pc:sldMk cId="4216578936" sldId="260"/>
            <ac:picMk id="4" creationId="{2C01E125-2473-4C50-BC26-50B175C5C8CE}"/>
          </ac:picMkLst>
        </pc:picChg>
      </pc:sldChg>
      <pc:sldChg chg="addSp delSp modSp new mod setBg">
        <pc:chgData name="Ann Berit Lauritsen Molleskolen" userId="S::annx0477@skole.skanderborg.dk::bd955826-7980-4f7f-9117-e24038dd0474" providerId="AD" clId="Web-{4C4F6D6D-15E3-1B4A-DE6A-ACD4C315FDC2}" dt="2020-09-17T12:58:35.649" v="275" actId="1076"/>
        <pc:sldMkLst>
          <pc:docMk/>
          <pc:sldMk cId="2143833388" sldId="261"/>
        </pc:sldMkLst>
        <pc:spChg chg="del mod ord">
          <ac:chgData name="Ann Berit Lauritsen Molleskolen" userId="S::annx0477@skole.skanderborg.dk::bd955826-7980-4f7f-9117-e24038dd0474" providerId="AD" clId="Web-{4C4F6D6D-15E3-1B4A-DE6A-ACD4C315FDC2}" dt="2020-09-17T12:58:03.088" v="202"/>
          <ac:spMkLst>
            <pc:docMk/>
            <pc:sldMk cId="2143833388" sldId="261"/>
            <ac:spMk id="2" creationId="{33889B17-6F60-46C4-994F-4F0B5D54C450}"/>
          </ac:spMkLst>
        </pc:spChg>
        <pc:spChg chg="del">
          <ac:chgData name="Ann Berit Lauritsen Molleskolen" userId="S::annx0477@skole.skanderborg.dk::bd955826-7980-4f7f-9117-e24038dd0474" providerId="AD" clId="Web-{4C4F6D6D-15E3-1B4A-DE6A-ACD4C315FDC2}" dt="2020-09-17T12:54:05.240" v="12"/>
          <ac:spMkLst>
            <pc:docMk/>
            <pc:sldMk cId="2143833388" sldId="261"/>
            <ac:spMk id="3" creationId="{9D5982C9-96EB-49DA-8AF9-D4F9FFF35ECA}"/>
          </ac:spMkLst>
        </pc:spChg>
        <pc:spChg chg="add">
          <ac:chgData name="Ann Berit Lauritsen Molleskolen" userId="S::annx0477@skole.skanderborg.dk::bd955826-7980-4f7f-9117-e24038dd0474" providerId="AD" clId="Web-{4C4F6D6D-15E3-1B4A-DE6A-ACD4C315FDC2}" dt="2020-09-17T12:54:13.928" v="15"/>
          <ac:spMkLst>
            <pc:docMk/>
            <pc:sldMk cId="2143833388" sldId="261"/>
            <ac:spMk id="7" creationId="{7D6BF779-0B8C-4CC2-9268-9506AD0C5331}"/>
          </ac:spMkLst>
        </pc:spChg>
        <pc:spChg chg="add">
          <ac:chgData name="Ann Berit Lauritsen Molleskolen" userId="S::annx0477@skole.skanderborg.dk::bd955826-7980-4f7f-9117-e24038dd0474" providerId="AD" clId="Web-{4C4F6D6D-15E3-1B4A-DE6A-ACD4C315FDC2}" dt="2020-09-17T12:54:13.928" v="15"/>
          <ac:spMkLst>
            <pc:docMk/>
            <pc:sldMk cId="2143833388" sldId="261"/>
            <ac:spMk id="8" creationId="{3A397E3E-B90C-4D82-BAAA-36F7AC6A4565}"/>
          </ac:spMkLst>
        </pc:spChg>
        <pc:spChg chg="add del">
          <ac:chgData name="Ann Berit Lauritsen Molleskolen" userId="S::annx0477@skole.skanderborg.dk::bd955826-7980-4f7f-9117-e24038dd0474" providerId="AD" clId="Web-{4C4F6D6D-15E3-1B4A-DE6A-ACD4C315FDC2}" dt="2020-09-17T12:54:13.897" v="14"/>
          <ac:spMkLst>
            <pc:docMk/>
            <pc:sldMk cId="2143833388" sldId="261"/>
            <ac:spMk id="16" creationId="{7D6BF779-0B8C-4CC2-9268-9506AD0C5331}"/>
          </ac:spMkLst>
        </pc:spChg>
        <pc:spChg chg="add del">
          <ac:chgData name="Ann Berit Lauritsen Molleskolen" userId="S::annx0477@skole.skanderborg.dk::bd955826-7980-4f7f-9117-e24038dd0474" providerId="AD" clId="Web-{4C4F6D6D-15E3-1B4A-DE6A-ACD4C315FDC2}" dt="2020-09-17T12:54:13.897" v="14"/>
          <ac:spMkLst>
            <pc:docMk/>
            <pc:sldMk cId="2143833388" sldId="261"/>
            <ac:spMk id="18" creationId="{3A397E3E-B90C-4D82-BAAA-36F7AC6A4565}"/>
          </ac:spMkLst>
        </pc:spChg>
        <pc:spChg chg="add">
          <ac:chgData name="Ann Berit Lauritsen Molleskolen" userId="S::annx0477@skole.skanderborg.dk::bd955826-7980-4f7f-9117-e24038dd0474" providerId="AD" clId="Web-{4C4F6D6D-15E3-1B4A-DE6A-ACD4C315FDC2}" dt="2020-09-17T12:54:13.928" v="15"/>
          <ac:spMkLst>
            <pc:docMk/>
            <pc:sldMk cId="2143833388" sldId="261"/>
            <ac:spMk id="19" creationId="{8DE96824-E506-4448-8704-5EC7BF7BC51B}"/>
          </ac:spMkLst>
        </pc:spChg>
        <pc:spChg chg="add del">
          <ac:chgData name="Ann Berit Lauritsen Molleskolen" userId="S::annx0477@skole.skanderborg.dk::bd955826-7980-4f7f-9117-e24038dd0474" providerId="AD" clId="Web-{4C4F6D6D-15E3-1B4A-DE6A-ACD4C315FDC2}" dt="2020-09-17T12:54:13.897" v="14"/>
          <ac:spMkLst>
            <pc:docMk/>
            <pc:sldMk cId="2143833388" sldId="261"/>
            <ac:spMk id="20" creationId="{7582D135-987B-4B60-98DD-FCAC2EBE0002}"/>
          </ac:spMkLst>
        </pc:spChg>
        <pc:spChg chg="add del">
          <ac:chgData name="Ann Berit Lauritsen Molleskolen" userId="S::annx0477@skole.skanderborg.dk::bd955826-7980-4f7f-9117-e24038dd0474" providerId="AD" clId="Web-{4C4F6D6D-15E3-1B4A-DE6A-ACD4C315FDC2}" dt="2020-09-17T12:54:13.897" v="14"/>
          <ac:spMkLst>
            <pc:docMk/>
            <pc:sldMk cId="2143833388" sldId="261"/>
            <ac:spMk id="22" creationId="{A27EED08-F758-428D-92F0-868A12EC73FA}"/>
          </ac:spMkLst>
        </pc:spChg>
        <pc:spChg chg="add del mod">
          <ac:chgData name="Ann Berit Lauritsen Molleskolen" userId="S::annx0477@skole.skanderborg.dk::bd955826-7980-4f7f-9117-e24038dd0474" providerId="AD" clId="Web-{4C4F6D6D-15E3-1B4A-DE6A-ACD4C315FDC2}" dt="2020-09-17T12:58:22.742" v="264"/>
          <ac:spMkLst>
            <pc:docMk/>
            <pc:sldMk cId="2143833388" sldId="261"/>
            <ac:spMk id="23" creationId="{13C36FDD-D285-407E-A3ED-AEB866F4252A}"/>
          </ac:spMkLst>
        </pc:spChg>
        <pc:spChg chg="add del">
          <ac:chgData name="Ann Berit Lauritsen Molleskolen" userId="S::annx0477@skole.skanderborg.dk::bd955826-7980-4f7f-9117-e24038dd0474" providerId="AD" clId="Web-{4C4F6D6D-15E3-1B4A-DE6A-ACD4C315FDC2}" dt="2020-09-17T12:54:13.897" v="14"/>
          <ac:spMkLst>
            <pc:docMk/>
            <pc:sldMk cId="2143833388" sldId="261"/>
            <ac:spMk id="24" creationId="{129E7BE5-5357-47DA-9C1C-BFE6E84C3FDE}"/>
          </ac:spMkLst>
        </pc:spChg>
        <pc:spChg chg="add mod">
          <ac:chgData name="Ann Berit Lauritsen Molleskolen" userId="S::annx0477@skole.skanderborg.dk::bd955826-7980-4f7f-9117-e24038dd0474" providerId="AD" clId="Web-{4C4F6D6D-15E3-1B4A-DE6A-ACD4C315FDC2}" dt="2020-09-17T12:58:35.649" v="275" actId="1076"/>
          <ac:spMkLst>
            <pc:docMk/>
            <pc:sldMk cId="2143833388" sldId="261"/>
            <ac:spMk id="25" creationId="{B06E560C-A21B-4A04-8AA5-93C0F3C5A998}"/>
          </ac:spMkLst>
        </pc:spChg>
        <pc:spChg chg="add del">
          <ac:chgData name="Ann Berit Lauritsen Molleskolen" userId="S::annx0477@skole.skanderborg.dk::bd955826-7980-4f7f-9117-e24038dd0474" providerId="AD" clId="Web-{4C4F6D6D-15E3-1B4A-DE6A-ACD4C315FDC2}" dt="2020-09-17T12:54:13.897" v="14"/>
          <ac:spMkLst>
            <pc:docMk/>
            <pc:sldMk cId="2143833388" sldId="261"/>
            <ac:spMk id="26" creationId="{1E5A83E3-8A11-4492-BB6E-F5F2240316FB}"/>
          </ac:spMkLst>
        </pc:spChg>
        <pc:spChg chg="add del">
          <ac:chgData name="Ann Berit Lauritsen Molleskolen" userId="S::annx0477@skole.skanderborg.dk::bd955826-7980-4f7f-9117-e24038dd0474" providerId="AD" clId="Web-{4C4F6D6D-15E3-1B4A-DE6A-ACD4C315FDC2}" dt="2020-09-17T12:54:13.897" v="14"/>
          <ac:spMkLst>
            <pc:docMk/>
            <pc:sldMk cId="2143833388" sldId="261"/>
            <ac:spMk id="28" creationId="{F65A9AF0-FB45-4625-A891-9302AB814580}"/>
          </ac:spMkLst>
        </pc:spChg>
        <pc:spChg chg="add del">
          <ac:chgData name="Ann Berit Lauritsen Molleskolen" userId="S::annx0477@skole.skanderborg.dk::bd955826-7980-4f7f-9117-e24038dd0474" providerId="AD" clId="Web-{4C4F6D6D-15E3-1B4A-DE6A-ACD4C315FDC2}" dt="2020-09-17T12:54:13.897" v="14"/>
          <ac:spMkLst>
            <pc:docMk/>
            <pc:sldMk cId="2143833388" sldId="261"/>
            <ac:spMk id="34" creationId="{90A7F83A-9728-4030-8E45-9ECF1ABCCC12}"/>
          </ac:spMkLst>
        </pc:spChg>
        <pc:spChg chg="add del">
          <ac:chgData name="Ann Berit Lauritsen Molleskolen" userId="S::annx0477@skole.skanderborg.dk::bd955826-7980-4f7f-9117-e24038dd0474" providerId="AD" clId="Web-{4C4F6D6D-15E3-1B4A-DE6A-ACD4C315FDC2}" dt="2020-09-17T12:54:13.897" v="14"/>
          <ac:spMkLst>
            <pc:docMk/>
            <pc:sldMk cId="2143833388" sldId="261"/>
            <ac:spMk id="36" creationId="{6B3AD2E3-0AAD-4808-835D-6DB434CD30B0}"/>
          </ac:spMkLst>
        </pc:spChg>
        <pc:spChg chg="add del">
          <ac:chgData name="Ann Berit Lauritsen Molleskolen" userId="S::annx0477@skole.skanderborg.dk::bd955826-7980-4f7f-9117-e24038dd0474" providerId="AD" clId="Web-{4C4F6D6D-15E3-1B4A-DE6A-ACD4C315FDC2}" dt="2020-09-17T12:54:13.897" v="14"/>
          <ac:spMkLst>
            <pc:docMk/>
            <pc:sldMk cId="2143833388" sldId="261"/>
            <ac:spMk id="38" creationId="{FF44C53F-67DE-411B-8D73-EEA2966CA86D}"/>
          </ac:spMkLst>
        </pc:spChg>
        <pc:grpChg chg="add">
          <ac:chgData name="Ann Berit Lauritsen Molleskolen" userId="S::annx0477@skole.skanderborg.dk::bd955826-7980-4f7f-9117-e24038dd0474" providerId="AD" clId="Web-{4C4F6D6D-15E3-1B4A-DE6A-ACD4C315FDC2}" dt="2020-09-17T12:54:13.928" v="15"/>
          <ac:grpSpMkLst>
            <pc:docMk/>
            <pc:sldMk cId="2143833388" sldId="261"/>
            <ac:grpSpMk id="6" creationId="{8A351602-3772-4279-B0D3-A523F6F6EAB3}"/>
          </ac:grpSpMkLst>
        </pc:grpChg>
        <pc:grpChg chg="add del">
          <ac:chgData name="Ann Berit Lauritsen Molleskolen" userId="S::annx0477@skole.skanderborg.dk::bd955826-7980-4f7f-9117-e24038dd0474" providerId="AD" clId="Web-{4C4F6D6D-15E3-1B4A-DE6A-ACD4C315FDC2}" dt="2020-09-17T12:54:13.897" v="14"/>
          <ac:grpSpMkLst>
            <pc:docMk/>
            <pc:sldMk cId="2143833388" sldId="261"/>
            <ac:grpSpMk id="9" creationId="{8A351602-3772-4279-B0D3-A523F6F6EAB3}"/>
          </ac:grpSpMkLst>
        </pc:grpChg>
        <pc:grpChg chg="add">
          <ac:chgData name="Ann Berit Lauritsen Molleskolen" userId="S::annx0477@skole.skanderborg.dk::bd955826-7980-4f7f-9117-e24038dd0474" providerId="AD" clId="Web-{4C4F6D6D-15E3-1B4A-DE6A-ACD4C315FDC2}" dt="2020-09-17T12:54:13.928" v="15"/>
          <ac:grpSpMkLst>
            <pc:docMk/>
            <pc:sldMk cId="2143833388" sldId="261"/>
            <ac:grpSpMk id="15" creationId="{33F35CE5-6CA7-4309-88BC-D7436FD3AB56}"/>
          </ac:grpSpMkLst>
        </pc:grpChg>
        <pc:grpChg chg="add del">
          <ac:chgData name="Ann Berit Lauritsen Molleskolen" userId="S::annx0477@skole.skanderborg.dk::bd955826-7980-4f7f-9117-e24038dd0474" providerId="AD" clId="Web-{4C4F6D6D-15E3-1B4A-DE6A-ACD4C315FDC2}" dt="2020-09-17T12:54:13.897" v="14"/>
          <ac:grpSpMkLst>
            <pc:docMk/>
            <pc:sldMk cId="2143833388" sldId="261"/>
            <ac:grpSpMk id="30" creationId="{BB7A900B-006E-46F4-831E-5AABAEE45EE1}"/>
          </ac:grpSpMkLst>
        </pc:grpChg>
        <pc:picChg chg="add mod ord">
          <ac:chgData name="Ann Berit Lauritsen Molleskolen" userId="S::annx0477@skole.skanderborg.dk::bd955826-7980-4f7f-9117-e24038dd0474" providerId="AD" clId="Web-{4C4F6D6D-15E3-1B4A-DE6A-ACD4C315FDC2}" dt="2020-09-17T12:54:13.928" v="15"/>
          <ac:picMkLst>
            <pc:docMk/>
            <pc:sldMk cId="2143833388" sldId="261"/>
            <ac:picMk id="4" creationId="{6A71B3EE-ED44-4D97-A009-F600AE359D0B}"/>
          </ac:picMkLst>
        </pc:picChg>
      </pc:sldChg>
      <pc:sldChg chg="addSp delSp modSp new mod setBg">
        <pc:chgData name="Ann Berit Lauritsen Molleskolen" userId="S::annx0477@skole.skanderborg.dk::bd955826-7980-4f7f-9117-e24038dd0474" providerId="AD" clId="Web-{4C4F6D6D-15E3-1B4A-DE6A-ACD4C315FDC2}" dt="2020-09-17T12:56:04.288" v="104" actId="20577"/>
        <pc:sldMkLst>
          <pc:docMk/>
          <pc:sldMk cId="1596692104" sldId="262"/>
        </pc:sldMkLst>
        <pc:spChg chg="del mod">
          <ac:chgData name="Ann Berit Lauritsen Molleskolen" userId="S::annx0477@skole.skanderborg.dk::bd955826-7980-4f7f-9117-e24038dd0474" providerId="AD" clId="Web-{4C4F6D6D-15E3-1B4A-DE6A-ACD4C315FDC2}" dt="2020-09-17T12:55:03.709" v="100"/>
          <ac:spMkLst>
            <pc:docMk/>
            <pc:sldMk cId="1596692104" sldId="262"/>
            <ac:spMk id="2" creationId="{94CE9EB0-5DF0-4860-9089-450D746C87CB}"/>
          </ac:spMkLst>
        </pc:spChg>
        <pc:spChg chg="mod ord">
          <ac:chgData name="Ann Berit Lauritsen Molleskolen" userId="S::annx0477@skole.skanderborg.dk::bd955826-7980-4f7f-9117-e24038dd0474" providerId="AD" clId="Web-{4C4F6D6D-15E3-1B4A-DE6A-ACD4C315FDC2}" dt="2020-09-17T12:56:04.288" v="104" actId="20577"/>
          <ac:spMkLst>
            <pc:docMk/>
            <pc:sldMk cId="1596692104" sldId="262"/>
            <ac:spMk id="3" creationId="{672786DB-C7F9-4499-B9F4-2837FE087CC1}"/>
          </ac:spMkLst>
        </pc:spChg>
        <pc:spChg chg="add">
          <ac:chgData name="Ann Berit Lauritsen Molleskolen" userId="S::annx0477@skole.skanderborg.dk::bd955826-7980-4f7f-9117-e24038dd0474" providerId="AD" clId="Web-{4C4F6D6D-15E3-1B4A-DE6A-ACD4C315FDC2}" dt="2020-09-17T12:56:01.413" v="103"/>
          <ac:spMkLst>
            <pc:docMk/>
            <pc:sldMk cId="1596692104" sldId="262"/>
            <ac:spMk id="9" creationId="{5A0118C5-4F8D-4CF4-BADD-53FEACC6C42A}"/>
          </ac:spMkLst>
        </pc:spChg>
        <pc:spChg chg="add">
          <ac:chgData name="Ann Berit Lauritsen Molleskolen" userId="S::annx0477@skole.skanderborg.dk::bd955826-7980-4f7f-9117-e24038dd0474" providerId="AD" clId="Web-{4C4F6D6D-15E3-1B4A-DE6A-ACD4C315FDC2}" dt="2020-09-17T12:56:01.413" v="103"/>
          <ac:spMkLst>
            <pc:docMk/>
            <pc:sldMk cId="1596692104" sldId="262"/>
            <ac:spMk id="15" creationId="{4E0A5C5C-2A95-428E-9F6A-0D29EBD57C9F}"/>
          </ac:spMkLst>
        </pc:spChg>
        <pc:grpChg chg="add">
          <ac:chgData name="Ann Berit Lauritsen Molleskolen" userId="S::annx0477@skole.skanderborg.dk::bd955826-7980-4f7f-9117-e24038dd0474" providerId="AD" clId="Web-{4C4F6D6D-15E3-1B4A-DE6A-ACD4C315FDC2}" dt="2020-09-17T12:56:01.413" v="103"/>
          <ac:grpSpMkLst>
            <pc:docMk/>
            <pc:sldMk cId="1596692104" sldId="262"/>
            <ac:grpSpMk id="11" creationId="{2A638C7D-9088-41A9-88A0-7357157BC168}"/>
          </ac:grpSpMkLst>
        </pc:grpChg>
        <pc:grpChg chg="add">
          <ac:chgData name="Ann Berit Lauritsen Molleskolen" userId="S::annx0477@skole.skanderborg.dk::bd955826-7980-4f7f-9117-e24038dd0474" providerId="AD" clId="Web-{4C4F6D6D-15E3-1B4A-DE6A-ACD4C315FDC2}" dt="2020-09-17T12:56:01.413" v="103"/>
          <ac:grpSpMkLst>
            <pc:docMk/>
            <pc:sldMk cId="1596692104" sldId="262"/>
            <ac:grpSpMk id="17" creationId="{3F219210-B16A-47B6-9AA8-207DAFF37E66}"/>
          </ac:grpSpMkLst>
        </pc:grpChg>
        <pc:grpChg chg="add">
          <ac:chgData name="Ann Berit Lauritsen Molleskolen" userId="S::annx0477@skole.skanderborg.dk::bd955826-7980-4f7f-9117-e24038dd0474" providerId="AD" clId="Web-{4C4F6D6D-15E3-1B4A-DE6A-ACD4C315FDC2}" dt="2020-09-17T12:56:01.413" v="103"/>
          <ac:grpSpMkLst>
            <pc:docMk/>
            <pc:sldMk cId="1596692104" sldId="262"/>
            <ac:grpSpMk id="21" creationId="{582A903B-6B78-4F0A-B7C9-3D80499020B8}"/>
          </ac:grpSpMkLst>
        </pc:grpChg>
        <pc:picChg chg="add mod">
          <ac:chgData name="Ann Berit Lauritsen Molleskolen" userId="S::annx0477@skole.skanderborg.dk::bd955826-7980-4f7f-9117-e24038dd0474" providerId="AD" clId="Web-{4C4F6D6D-15E3-1B4A-DE6A-ACD4C315FDC2}" dt="2020-09-17T12:56:01.413" v="103"/>
          <ac:picMkLst>
            <pc:docMk/>
            <pc:sldMk cId="1596692104" sldId="262"/>
            <ac:picMk id="4" creationId="{8B6C6061-37B5-43A7-81E9-E3DF6094C37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81C-1FCB-4DBA-8044-F1A0FCFD45A6}" type="datetime1">
              <a:rPr lang="en-US" smtClean="0"/>
              <a:t>9/17/2020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73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092B3-2D87-4CDF-B84B-C46E5F5D31F7}" type="datetime1">
              <a:rPr lang="en-US" smtClean="0"/>
              <a:t>9/17/2020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380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9E57-47B1-47B0-B526-3153E4B1E729}" type="datetime1">
              <a:rPr lang="en-US" smtClean="0"/>
              <a:t>9/17/2020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62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73D-8987-489A-A650-3D6F7D5C7C38}" type="datetime1">
              <a:rPr lang="en-US" smtClean="0"/>
              <a:t>9/17/2020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1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50C1-1D78-4D80-810D-E9E86F6E88AB}" type="datetime1">
              <a:rPr lang="en-US" smtClean="0"/>
              <a:t>9/17/2020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063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CBD8-1588-4B6B-B74D-87480DDE94C0}" type="datetime1">
              <a:rPr lang="en-US" smtClean="0"/>
              <a:t>9/17/2020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71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4440-721C-4D75-BD4F-4CFB3D51CDCA}" type="datetime1">
              <a:rPr lang="en-US" smtClean="0"/>
              <a:t>9/17/2020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116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1A64-483B-4532-94FB-D8F90CB6DEE0}" type="datetime1">
              <a:rPr lang="en-US" smtClean="0"/>
              <a:t>9/17/2020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507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FB39-20FB-4E2E-B861-45B709B9C3C5}" type="datetime1">
              <a:rPr lang="en-US" smtClean="0"/>
              <a:t>9/17/2020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97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AC19-8BD6-476C-9770-8884373BCF00}" type="datetime1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658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68C53-8AD1-4F09-9486-FB3406B99CFA}" type="datetime1">
              <a:rPr lang="en-US" smtClean="0"/>
              <a:t>9/17/2020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85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BA543EDD-D0D2-447F-B24F-3717AF4B109D}" type="datetime1">
              <a:rPr lang="en-US" smtClean="0"/>
              <a:pPr/>
              <a:t>9/17/2020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52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40" r:id="rId4"/>
    <p:sldLayoutId id="2147483741" r:id="rId5"/>
    <p:sldLayoutId id="2147483746" r:id="rId6"/>
    <p:sldLayoutId id="2147483742" r:id="rId7"/>
    <p:sldLayoutId id="2147483743" r:id="rId8"/>
    <p:sldLayoutId id="2147483744" r:id="rId9"/>
    <p:sldLayoutId id="2147483745" r:id="rId10"/>
    <p:sldLayoutId id="214748374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ideoseries?list=RDywJK7MHjXw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8">
            <a:extLst>
              <a:ext uri="{FF2B5EF4-FFF2-40B4-BE49-F238E27FC236}">
                <a16:creationId xmlns:a16="http://schemas.microsoft.com/office/drawing/2014/main" id="{8B646C36-EEEC-4D52-8E8E-206F4CD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F74C1781-A394-46DD-8421-99064B4DC3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247" r="-2" b="6502"/>
          <a:stretch/>
        </p:blipFill>
        <p:spPr>
          <a:xfrm>
            <a:off x="-2" y="-1"/>
            <a:ext cx="12192001" cy="6858000"/>
          </a:xfrm>
          <a:prstGeom prst="rect">
            <a:avLst/>
          </a:prstGeom>
          <a:ln w="28575">
            <a:noFill/>
          </a:ln>
        </p:spPr>
      </p:pic>
      <p:grpSp>
        <p:nvGrpSpPr>
          <p:cNvPr id="7" name="Group 10">
            <a:extLst>
              <a:ext uri="{FF2B5EF4-FFF2-40B4-BE49-F238E27FC236}">
                <a16:creationId xmlns:a16="http://schemas.microsoft.com/office/drawing/2014/main" id="{308C40F4-6A24-4867-B726-B552DB080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550" y="555675"/>
            <a:ext cx="4860256" cy="5696169"/>
            <a:chOff x="1481312" y="743744"/>
            <a:chExt cx="4860256" cy="458931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54BF10E-4559-4F28-91B0-3D0C2C486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DB0B5A20-FCFE-4AED-B5A3-91D3DE935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6CA2F4C-8E9E-4BCD-B6E8-A68A311CA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967" y="460296"/>
            <a:ext cx="4860256" cy="5696169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7119" y="810623"/>
            <a:ext cx="4429556" cy="3570162"/>
          </a:xfrm>
        </p:spPr>
        <p:txBody>
          <a:bodyPr anchor="b">
            <a:normAutofit/>
          </a:bodyPr>
          <a:lstStyle/>
          <a:p>
            <a:r>
              <a:rPr lang="en-US" sz="5100">
                <a:cs typeface="Calibri Light"/>
              </a:rPr>
              <a:t>God morgen, </a:t>
            </a:r>
            <a:r>
              <a:rPr lang="en-US" sz="5100" err="1">
                <a:cs typeface="Calibri Light"/>
              </a:rPr>
              <a:t>lille</a:t>
            </a:r>
            <a:r>
              <a:rPr lang="en-US" sz="5100">
                <a:cs typeface="Calibri Light"/>
              </a:rPr>
              <a:t> land</a:t>
            </a:r>
            <a:endParaRPr lang="en-US" sz="51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6210" y="245807"/>
            <a:ext cx="445835" cy="44583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004781B-698F-46D5-AADD-8AE921171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6210" y="245807"/>
            <a:ext cx="445835" cy="445835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Graphic 212">
            <a:extLst>
              <a:ext uri="{FF2B5EF4-FFF2-40B4-BE49-F238E27FC236}">
                <a16:creationId xmlns:a16="http://schemas.microsoft.com/office/drawing/2014/main" id="{4FB204DF-284E-45F6-A017-79A4DF57B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003" y="5613785"/>
            <a:ext cx="891066" cy="89106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3" name="Graphic 212">
            <a:extLst>
              <a:ext uri="{FF2B5EF4-FFF2-40B4-BE49-F238E27FC236}">
                <a16:creationId xmlns:a16="http://schemas.microsoft.com/office/drawing/2014/main" id="{96FD6442-EB7D-4992-8D41-0B7FFDCB43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003" y="5613785"/>
            <a:ext cx="891066" cy="89106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942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ADC470D-525D-49E7-95F4-609C63761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849" y="206102"/>
            <a:ext cx="2453224" cy="886379"/>
          </a:xfrm>
        </p:spPr>
        <p:txBody>
          <a:bodyPr>
            <a:normAutofit/>
          </a:bodyPr>
          <a:lstStyle/>
          <a:p>
            <a:r>
              <a:rPr lang="da-DK" dirty="0">
                <a:ea typeface="Source Sans Pro"/>
              </a:rPr>
              <a:t>Lille land</a:t>
            </a:r>
            <a:endParaRPr lang="da-DK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880D58-0477-47F1-B3CB-4B3017941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635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4" name="Billede 4" descr="Et billede, der indeholder kort, tekst&#10;&#10;Beskrivelsen er genereret automatisk">
            <a:extLst>
              <a:ext uri="{FF2B5EF4-FFF2-40B4-BE49-F238E27FC236}">
                <a16:creationId xmlns:a16="http://schemas.microsoft.com/office/drawing/2014/main" id="{C141FAD2-BEDF-4D55-A5BC-6A5B3746C7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57" r="42144" b="1"/>
          <a:stretch/>
        </p:blipFill>
        <p:spPr>
          <a:xfrm>
            <a:off x="2177705" y="1826806"/>
            <a:ext cx="1010556" cy="1019849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sp>
        <p:nvSpPr>
          <p:cNvPr id="18" name="Graphic 212">
            <a:extLst>
              <a:ext uri="{FF2B5EF4-FFF2-40B4-BE49-F238E27FC236}">
                <a16:creationId xmlns:a16="http://schemas.microsoft.com/office/drawing/2014/main" id="{877E3FF1-E4B8-49CB-9DD6-7D2067808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9510" y="2210504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Graphic 212">
            <a:extLst>
              <a:ext uri="{FF2B5EF4-FFF2-40B4-BE49-F238E27FC236}">
                <a16:creationId xmlns:a16="http://schemas.microsoft.com/office/drawing/2014/main" id="{30BDE8C6-094E-46E6-BD5E-75FAB4F7C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9510" y="2210504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Billede 5" descr="Et billede, der indeholder kort, tekst&#10;&#10;Beskrivelsen er genereret automatisk">
            <a:extLst>
              <a:ext uri="{FF2B5EF4-FFF2-40B4-BE49-F238E27FC236}">
                <a16:creationId xmlns:a16="http://schemas.microsoft.com/office/drawing/2014/main" id="{D7C9BB68-B935-42A3-9883-C90EFA4929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60" r="14992" b="3"/>
          <a:stretch/>
        </p:blipFill>
        <p:spPr>
          <a:xfrm>
            <a:off x="3510507" y="408879"/>
            <a:ext cx="6599317" cy="659931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22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6" name="Lige pilforbindelse 5">
            <a:extLst>
              <a:ext uri="{FF2B5EF4-FFF2-40B4-BE49-F238E27FC236}">
                <a16:creationId xmlns:a16="http://schemas.microsoft.com/office/drawing/2014/main" id="{786CB10A-A421-42EF-8705-CF70E2502E23}"/>
              </a:ext>
            </a:extLst>
          </p:cNvPr>
          <p:cNvCxnSpPr/>
          <p:nvPr/>
        </p:nvCxnSpPr>
        <p:spPr>
          <a:xfrm flipV="1">
            <a:off x="2971799" y="1683834"/>
            <a:ext cx="3534937" cy="2378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5627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9947C9E-A671-4166-B3CB-AE3672F04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185" y="633046"/>
            <a:ext cx="8533914" cy="1314996"/>
          </a:xfrm>
        </p:spPr>
        <p:txBody>
          <a:bodyPr anchor="b">
            <a:normAutofit/>
          </a:bodyPr>
          <a:lstStyle/>
          <a:p>
            <a:r>
              <a:rPr lang="da-DK" dirty="0">
                <a:ea typeface="Source Sans Pro"/>
              </a:rPr>
              <a:t>Et land med sol, et land med dis</a:t>
            </a:r>
            <a:endParaRPr lang="da-DK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875E4C-CFFE-4552-ABC7-175C3CB75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3812026-3FC6-44DA-94EF-3B8164049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Billede 4" descr="Et billede, der indeholder udendørs, natur, bjerg, græs&#10;&#10;Beskrivelsen er genereret automatisk">
            <a:extLst>
              <a:ext uri="{FF2B5EF4-FFF2-40B4-BE49-F238E27FC236}">
                <a16:creationId xmlns:a16="http://schemas.microsoft.com/office/drawing/2014/main" id="{5B716905-217B-4AED-81E8-05766B5DE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65" r="36336" b="2"/>
          <a:stretch/>
        </p:blipFill>
        <p:spPr>
          <a:xfrm>
            <a:off x="5618146" y="2775271"/>
            <a:ext cx="3761048" cy="3761048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  <p:pic>
        <p:nvPicPr>
          <p:cNvPr id="5" name="Billede 5" descr="Et billede, der indeholder græs, udendørs, plante, blomst&#10;&#10;Beskrivelsen er genereret automatisk">
            <a:extLst>
              <a:ext uri="{FF2B5EF4-FFF2-40B4-BE49-F238E27FC236}">
                <a16:creationId xmlns:a16="http://schemas.microsoft.com/office/drawing/2014/main" id="{B5651EBC-06D7-4861-911C-A36C665F70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86" r="27516" b="3"/>
          <a:stretch/>
        </p:blipFill>
        <p:spPr>
          <a:xfrm>
            <a:off x="1260949" y="1931577"/>
            <a:ext cx="4188674" cy="4188674"/>
          </a:xfrm>
          <a:custGeom>
            <a:avLst/>
            <a:gdLst/>
            <a:ahLst/>
            <a:cxnLst/>
            <a:rect l="l" t="t" r="r" b="b"/>
            <a:pathLst>
              <a:path w="2361890" h="2361890">
                <a:moveTo>
                  <a:pt x="1180945" y="0"/>
                </a:moveTo>
                <a:cubicBezTo>
                  <a:pt x="1833163" y="0"/>
                  <a:pt x="2361890" y="528727"/>
                  <a:pt x="2361890" y="1180945"/>
                </a:cubicBezTo>
                <a:cubicBezTo>
                  <a:pt x="2361890" y="1833163"/>
                  <a:pt x="1833163" y="2361890"/>
                  <a:pt x="1180945" y="2361890"/>
                </a:cubicBezTo>
                <a:cubicBezTo>
                  <a:pt x="528727" y="2361890"/>
                  <a:pt x="0" y="1833163"/>
                  <a:pt x="0" y="1180945"/>
                </a:cubicBezTo>
                <a:cubicBezTo>
                  <a:pt x="0" y="528727"/>
                  <a:pt x="528727" y="0"/>
                  <a:pt x="1180945" y="0"/>
                </a:cubicBezTo>
                <a:close/>
              </a:path>
            </a:pathLst>
          </a:custGeom>
        </p:spPr>
      </p:pic>
      <p:grpSp>
        <p:nvGrpSpPr>
          <p:cNvPr id="26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92414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10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12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B646C36-EEEC-4D52-8E8E-206F4CD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Billede 4" descr="Et billede, der indeholder udendørs, natur, strand, surfer&#10;&#10;Beskrivelsen er genereret automatisk">
            <a:extLst>
              <a:ext uri="{FF2B5EF4-FFF2-40B4-BE49-F238E27FC236}">
                <a16:creationId xmlns:a16="http://schemas.microsoft.com/office/drawing/2014/main" id="{8D0A06E7-D570-4D78-B41B-07F21DC82B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30"/>
          <a:stretch/>
        </p:blipFill>
        <p:spPr>
          <a:xfrm>
            <a:off x="130967" y="-1"/>
            <a:ext cx="12192001" cy="6858000"/>
          </a:xfrm>
          <a:prstGeom prst="rect">
            <a:avLst/>
          </a:prstGeom>
          <a:ln w="28575">
            <a:noFill/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08C40F4-6A24-4867-B726-B552DB080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550" y="555675"/>
            <a:ext cx="4860256" cy="5696169"/>
            <a:chOff x="1481312" y="743744"/>
            <a:chExt cx="4860256" cy="4589316"/>
          </a:xfrm>
        </p:grpSpPr>
        <p:sp>
          <p:nvSpPr>
            <p:cNvPr id="15" name="Rectangle 20">
              <a:extLst>
                <a:ext uri="{FF2B5EF4-FFF2-40B4-BE49-F238E27FC236}">
                  <a16:creationId xmlns:a16="http://schemas.microsoft.com/office/drawing/2014/main" id="{954BF10E-4559-4F28-91B0-3D0C2C486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B0B5A20-FCFE-4AED-B5A3-91D3DE935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6CA2F4C-8E9E-4BCD-B6E8-A68A311CA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967" y="460296"/>
            <a:ext cx="4860256" cy="5696169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6210" y="245807"/>
            <a:ext cx="445835" cy="44583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Oval 27">
            <a:extLst>
              <a:ext uri="{FF2B5EF4-FFF2-40B4-BE49-F238E27FC236}">
                <a16:creationId xmlns:a16="http://schemas.microsoft.com/office/drawing/2014/main" id="{6004781B-698F-46D5-AADD-8AE921171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6210" y="245807"/>
            <a:ext cx="445835" cy="445835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Graphic 212">
            <a:extLst>
              <a:ext uri="{FF2B5EF4-FFF2-40B4-BE49-F238E27FC236}">
                <a16:creationId xmlns:a16="http://schemas.microsoft.com/office/drawing/2014/main" id="{4FB204DF-284E-45F6-A017-79A4DF57B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003" y="5613785"/>
            <a:ext cx="891066" cy="89106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2" name="Graphic 212">
            <a:extLst>
              <a:ext uri="{FF2B5EF4-FFF2-40B4-BE49-F238E27FC236}">
                <a16:creationId xmlns:a16="http://schemas.microsoft.com/office/drawing/2014/main" id="{96FD6442-EB7D-4992-8D41-0B7FFDCB43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003" y="5613785"/>
            <a:ext cx="891066" cy="89106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969BA544-DBA7-436C-B3E4-F153F5F43C8C}"/>
              </a:ext>
            </a:extLst>
          </p:cNvPr>
          <p:cNvSpPr txBox="1"/>
          <p:nvPr/>
        </p:nvSpPr>
        <p:spPr>
          <a:xfrm>
            <a:off x="866775" y="1593056"/>
            <a:ext cx="4267198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7200" dirty="0"/>
              <a:t>Med kyst af sten </a:t>
            </a:r>
            <a:br>
              <a:rPr lang="da-DK" sz="7200" dirty="0"/>
            </a:br>
            <a:r>
              <a:rPr lang="da-DK" sz="7200" dirty="0"/>
              <a:t>og sand</a:t>
            </a:r>
          </a:p>
        </p:txBody>
      </p:sp>
    </p:spTree>
    <p:extLst>
      <p:ext uri="{BB962C8B-B14F-4D97-AF65-F5344CB8AC3E}">
        <p14:creationId xmlns:p14="http://schemas.microsoft.com/office/powerpoint/2010/main" val="1641171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4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4" name="Billede 4" descr="Et billede, der indeholder strand, vand, udendørs, natur&#10;&#10;Beskrivelsen er genereret automatisk">
            <a:extLst>
              <a:ext uri="{FF2B5EF4-FFF2-40B4-BE49-F238E27FC236}">
                <a16:creationId xmlns:a16="http://schemas.microsoft.com/office/drawing/2014/main" id="{2C01E125-2473-4C50-BC26-50B175C5C8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C7FA6E3-5183-4E37-B15B-91038FE1F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8045" y="0"/>
            <a:ext cx="7603955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1" name="Graphic 190">
            <a:extLst>
              <a:ext uri="{FF2B5EF4-FFF2-40B4-BE49-F238E27FC236}">
                <a16:creationId xmlns:a16="http://schemas.microsoft.com/office/drawing/2014/main" id="{F3F5D407-83EF-4D7F-9DAF-4C3CEB778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25182" y="827494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C07906A-A83F-47F2-975A-C1756F445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C38730D-4164-41D4-81C0-E9A070EA8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2539C73-C848-4608-957A-D6C0169139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624467" y="533549"/>
            <a:ext cx="5356040" cy="5343028"/>
            <a:chOff x="739960" y="1925092"/>
            <a:chExt cx="4376696" cy="4366063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53EEDFE-1D2D-4938-9DF2-97FB4F709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8562" y="2003061"/>
              <a:ext cx="4288094" cy="4288094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EA4CF2D-570F-4529-ADDA-B37CF05B61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7929" y="2003061"/>
              <a:ext cx="4288094" cy="4288094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48" name="Oval 47">
              <a:extLst>
                <a:ext uri="{FF2B5EF4-FFF2-40B4-BE49-F238E27FC236}">
                  <a16:creationId xmlns:a16="http://schemas.microsoft.com/office/drawing/2014/main" id="{CBE92B83-AFA7-40B1-9D3C-502840BADC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960" y="1925092"/>
              <a:ext cx="4288094" cy="4288094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20046D4B-EE93-4EAF-9717-C56B1E681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9032" y="5254879"/>
            <a:ext cx="474046" cy="47404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A3B4D80-4945-4E47-8FA7-BA0541CB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9032" y="5254879"/>
            <a:ext cx="474046" cy="474046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A57D5264-B487-4A15-B442-0B6F08A209C9}"/>
              </a:ext>
            </a:extLst>
          </p:cNvPr>
          <p:cNvSpPr txBox="1"/>
          <p:nvPr/>
        </p:nvSpPr>
        <p:spPr>
          <a:xfrm>
            <a:off x="7605712" y="2307430"/>
            <a:ext cx="4171948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4800" dirty="0"/>
              <a:t>Som havets bølger slikker</a:t>
            </a:r>
            <a:endParaRPr lang="da-DK" sz="4800" dirty="0"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4216578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Oval 15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8" name="Rectangle 17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Billede 4" descr="Et billede, der indeholder græs, udendørs, grøn, felt&#10;&#10;Beskrivelsen er genereret automatisk">
            <a:extLst>
              <a:ext uri="{FF2B5EF4-FFF2-40B4-BE49-F238E27FC236}">
                <a16:creationId xmlns:a16="http://schemas.microsoft.com/office/drawing/2014/main" id="{6A71B3EE-ED44-4D97-A009-F600AE359D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 w="28575">
            <a:noFill/>
          </a:ln>
        </p:spPr>
      </p:pic>
      <p:grpSp>
        <p:nvGrpSpPr>
          <p:cNvPr id="15" name="Group 19">
            <a:extLst>
              <a:ext uri="{FF2B5EF4-FFF2-40B4-BE49-F238E27FC236}">
                <a16:creationId xmlns:a16="http://schemas.microsoft.com/office/drawing/2014/main" id="{33F35CE5-6CA7-4309-88BC-D7436FD3AB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682" y="503112"/>
            <a:ext cx="4860256" cy="4589316"/>
            <a:chOff x="1481312" y="743744"/>
            <a:chExt cx="4860256" cy="458931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1D3151-5F97-4860-B56C-C98BD62CC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7" name="Rectangle 21">
              <a:extLst>
                <a:ext uri="{FF2B5EF4-FFF2-40B4-BE49-F238E27FC236}">
                  <a16:creationId xmlns:a16="http://schemas.microsoft.com/office/drawing/2014/main" id="{190317A6-3E5E-46BE-88E4-8BA01446A6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19" name="Rectangle 23">
            <a:extLst>
              <a:ext uri="{FF2B5EF4-FFF2-40B4-BE49-F238E27FC236}">
                <a16:creationId xmlns:a16="http://schemas.microsoft.com/office/drawing/2014/main" id="{8DE96824-E506-4448-8704-5EC7BF7B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099" y="407733"/>
            <a:ext cx="4860256" cy="458931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B06E560C-A21B-4A04-8AA5-93C0F3C5A998}"/>
              </a:ext>
            </a:extLst>
          </p:cNvPr>
          <p:cNvSpPr txBox="1"/>
          <p:nvPr/>
        </p:nvSpPr>
        <p:spPr>
          <a:xfrm>
            <a:off x="807243" y="819150"/>
            <a:ext cx="4612480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4800" dirty="0"/>
              <a:t>Med bakker skabt af is</a:t>
            </a:r>
            <a:endParaRPr lang="da-DK" sz="4800" dirty="0">
              <a:ea typeface="Source Sans Pro"/>
            </a:endParaRPr>
          </a:p>
          <a:p>
            <a:endParaRPr lang="da-DK" sz="4800" dirty="0">
              <a:ea typeface="Source Sans Pro"/>
            </a:endParaRPr>
          </a:p>
          <a:p>
            <a:r>
              <a:rPr lang="da-DK" sz="4800" dirty="0">
                <a:ea typeface="Source Sans Pro"/>
              </a:rPr>
              <a:t>Koldt eller venligt skiftevis</a:t>
            </a:r>
          </a:p>
        </p:txBody>
      </p:sp>
    </p:spTree>
    <p:extLst>
      <p:ext uri="{BB962C8B-B14F-4D97-AF65-F5344CB8AC3E}">
        <p14:creationId xmlns:p14="http://schemas.microsoft.com/office/powerpoint/2010/main" val="2143833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A638C7D-9088-41A9-88A0-7357157BC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31180" y="1109243"/>
            <a:ext cx="4842710" cy="4842710"/>
            <a:chOff x="1881974" y="1174396"/>
            <a:chExt cx="5290997" cy="529099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714B173-1D32-4BBC-A685-1F5D257AB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EF82DD1-2343-4F41-B6A7-A6489A713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15" name="Oval 14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270" y="1095407"/>
            <a:ext cx="4754948" cy="4754948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219210-B16A-47B6-9AA8-207DAFF37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4" name="Billede 4">
            <a:hlinkClick r:id="" action="ppaction://media"/>
            <a:extLst>
              <a:ext uri="{FF2B5EF4-FFF2-40B4-BE49-F238E27FC236}">
                <a16:creationId xmlns:a16="http://schemas.microsoft.com/office/drawing/2014/main" id="{8B6C6061-37B5-43A7-81E9-E3DF6094C37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49077" y="2266381"/>
            <a:ext cx="3217333" cy="2412999"/>
          </a:xfrm>
          <a:prstGeom prst="rect">
            <a:avLst/>
          </a:prstGeom>
        </p:spPr>
      </p:pic>
      <p:grpSp>
        <p:nvGrpSpPr>
          <p:cNvPr id="21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72786DB-C7F9-4499-B9F4-2837FE087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820369"/>
            <a:ext cx="521717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a-DK" dirty="0">
                <a:ea typeface="+mn-lt"/>
                <a:cs typeface="+mn-lt"/>
              </a:rPr>
              <a:t>Godmorgen, lille land!</a:t>
            </a:r>
            <a:br>
              <a:rPr lang="da-DK" dirty="0">
                <a:ea typeface="+mn-lt"/>
                <a:cs typeface="+mn-lt"/>
              </a:rPr>
            </a:br>
            <a:r>
              <a:rPr lang="da-DK" dirty="0">
                <a:ea typeface="+mn-lt"/>
                <a:cs typeface="+mn-lt"/>
              </a:rPr>
              <a:t>Et land med sol, et land med dis,</a:t>
            </a:r>
            <a:br>
              <a:rPr lang="da-DK" dirty="0">
                <a:ea typeface="+mn-lt"/>
                <a:cs typeface="+mn-lt"/>
              </a:rPr>
            </a:br>
            <a:r>
              <a:rPr lang="da-DK" dirty="0">
                <a:ea typeface="+mn-lt"/>
                <a:cs typeface="+mn-lt"/>
              </a:rPr>
              <a:t>med kyst af sten og sand,</a:t>
            </a:r>
            <a:br>
              <a:rPr lang="da-DK" dirty="0">
                <a:ea typeface="+mn-lt"/>
                <a:cs typeface="+mn-lt"/>
              </a:rPr>
            </a:br>
            <a:r>
              <a:rPr lang="da-DK" dirty="0">
                <a:ea typeface="+mn-lt"/>
                <a:cs typeface="+mn-lt"/>
              </a:rPr>
              <a:t>som havets bølger slikker,</a:t>
            </a:r>
            <a:br>
              <a:rPr lang="da-DK" dirty="0">
                <a:ea typeface="+mn-lt"/>
                <a:cs typeface="+mn-lt"/>
              </a:rPr>
            </a:br>
            <a:r>
              <a:rPr lang="da-DK" dirty="0">
                <a:ea typeface="+mn-lt"/>
                <a:cs typeface="+mn-lt"/>
              </a:rPr>
              <a:t>med bakker skabt af is,</a:t>
            </a:r>
            <a:br>
              <a:rPr lang="da-DK" dirty="0">
                <a:ea typeface="+mn-lt"/>
                <a:cs typeface="+mn-lt"/>
              </a:rPr>
            </a:br>
            <a:r>
              <a:rPr lang="da-DK" dirty="0">
                <a:ea typeface="+mn-lt"/>
                <a:cs typeface="+mn-lt"/>
              </a:rPr>
              <a:t>koldt eller venligt skiftevis.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6692104"/>
      </p:ext>
    </p:extLst>
  </p:cSld>
  <p:clrMapOvr>
    <a:masterClrMapping/>
  </p:clrMapOvr>
</p:sld>
</file>

<file path=ppt/theme/theme1.xml><?xml version="1.0" encoding="utf-8"?>
<a:theme xmlns:a="http://schemas.openxmlformats.org/drawingml/2006/main" name="FunkyShapesVTI">
  <a:themeElements>
    <a:clrScheme name="AnalogousFromLightSeedLeftStep">
      <a:dk1>
        <a:srgbClr val="000000"/>
      </a:dk1>
      <a:lt1>
        <a:srgbClr val="FFFFFF"/>
      </a:lt1>
      <a:dk2>
        <a:srgbClr val="412430"/>
      </a:dk2>
      <a:lt2>
        <a:srgbClr val="E8E2E8"/>
      </a:lt2>
      <a:accent1>
        <a:srgbClr val="84AC82"/>
      </a:accent1>
      <a:accent2>
        <a:srgbClr val="8DAA74"/>
      </a:accent2>
      <a:accent3>
        <a:srgbClr val="9FA47C"/>
      </a:accent3>
      <a:accent4>
        <a:srgbClr val="B09F78"/>
      </a:accent4>
      <a:accent5>
        <a:srgbClr val="C0998A"/>
      </a:accent5>
      <a:accent6>
        <a:srgbClr val="BA7F87"/>
      </a:accent6>
      <a:hlink>
        <a:srgbClr val="AB69AE"/>
      </a:hlink>
      <a:folHlink>
        <a:srgbClr val="7F7F7F"/>
      </a:folHlink>
    </a:clrScheme>
    <a:fontScheme name="Source Sans Pro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VTI" id="{A7F40C41-3FB2-45B0-B0D6-DFB7FDD9B7AD}" vid="{C49381A0-09CD-46EE-B141-E2CDD87ABFE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9D7F603D5EEB646A6D825971A275602" ma:contentTypeVersion="12" ma:contentTypeDescription="Opret et nyt dokument." ma:contentTypeScope="" ma:versionID="9580757438013358d6b0d5911b8d571c">
  <xsd:schema xmlns:xsd="http://www.w3.org/2001/XMLSchema" xmlns:xs="http://www.w3.org/2001/XMLSchema" xmlns:p="http://schemas.microsoft.com/office/2006/metadata/properties" xmlns:ns2="04fb2254-7cdd-4ada-9e51-555680f3f508" xmlns:ns3="008ecd24-87ac-4a1e-adee-bfc44e157b01" targetNamespace="http://schemas.microsoft.com/office/2006/metadata/properties" ma:root="true" ma:fieldsID="451186eb1d673e16a1cbf0af3b0be517" ns2:_="" ns3:_="">
    <xsd:import namespace="04fb2254-7cdd-4ada-9e51-555680f3f508"/>
    <xsd:import namespace="008ecd24-87ac-4a1e-adee-bfc44e157b0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fb2254-7cdd-4ada-9e51-555680f3f50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8ecd24-87ac-4a1e-adee-bfc44e157b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FD606B-E639-49E0-BF59-0F734283524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04097E3-41D7-456B-A746-D28C1CF73CC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FA25A73-11B3-4A4B-AC72-5905879AEF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fb2254-7cdd-4ada-9e51-555680f3f508"/>
    <ds:schemaRef ds:uri="008ecd24-87ac-4a1e-adee-bfc44e157b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Slidetitler</vt:lpstr>
      </vt:variant>
      <vt:variant>
        <vt:i4>7</vt:i4>
      </vt:variant>
    </vt:vector>
  </HeadingPairs>
  <TitlesOfParts>
    <vt:vector size="8" baseType="lpstr">
      <vt:lpstr>FunkyShapesVTI</vt:lpstr>
      <vt:lpstr>God morgen, lille land</vt:lpstr>
      <vt:lpstr>Lille land</vt:lpstr>
      <vt:lpstr>Et land med sol, et land med dis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/>
  <cp:lastModifiedBy/>
  <cp:revision>112</cp:revision>
  <dcterms:created xsi:type="dcterms:W3CDTF">2020-09-04T11:06:45Z</dcterms:created>
  <dcterms:modified xsi:type="dcterms:W3CDTF">2020-09-17T12:58:37Z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0x01010089D7F603D5EEB646A6D825971A275602</vt:lpwstr>
  </property>
</Properties>
</file>