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55" d="100"/>
          <a:sy n="55" d="100"/>
        </p:scale>
        <p:origin x="3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 advClick="0" advTm="5000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lige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79909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noget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52208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ud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156803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kun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75786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hele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78380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meget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2253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52630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kom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048457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have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22570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mange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612775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85745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store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862654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kan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38235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hans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11474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lille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0033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på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16392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jer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22756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godt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762779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kunne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1108908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os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22271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jeg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4314193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glad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6635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år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57036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smtClean="0"/>
              <a:t>hende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41905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man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012130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lidt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420412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sagde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217235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vi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967617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løb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5327715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lang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37658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ærd at citer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12</TotalTime>
  <Words>30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30</vt:i4>
      </vt:variant>
    </vt:vector>
  </HeadingPairs>
  <TitlesOfParts>
    <vt:vector size="33" baseType="lpstr">
      <vt:lpstr>Century Gothic</vt:lpstr>
      <vt:lpstr>Wingdings 2</vt:lpstr>
      <vt:lpstr>Værd at citere</vt:lpstr>
      <vt:lpstr>lige</vt:lpstr>
      <vt:lpstr>store</vt:lpstr>
      <vt:lpstr>år</vt:lpstr>
      <vt:lpstr>man</vt:lpstr>
      <vt:lpstr>lidt</vt:lpstr>
      <vt:lpstr>sagde</vt:lpstr>
      <vt:lpstr>vi</vt:lpstr>
      <vt:lpstr>løb</vt:lpstr>
      <vt:lpstr>lang</vt:lpstr>
      <vt:lpstr>noget</vt:lpstr>
      <vt:lpstr>ud</vt:lpstr>
      <vt:lpstr>kun</vt:lpstr>
      <vt:lpstr>hele</vt:lpstr>
      <vt:lpstr>meget</vt:lpstr>
      <vt:lpstr>så</vt:lpstr>
      <vt:lpstr>kom</vt:lpstr>
      <vt:lpstr>have</vt:lpstr>
      <vt:lpstr>mange</vt:lpstr>
      <vt:lpstr>se</vt:lpstr>
      <vt:lpstr>kan</vt:lpstr>
      <vt:lpstr>hans</vt:lpstr>
      <vt:lpstr>lille</vt:lpstr>
      <vt:lpstr>på</vt:lpstr>
      <vt:lpstr>jer</vt:lpstr>
      <vt:lpstr>godt</vt:lpstr>
      <vt:lpstr>kunne</vt:lpstr>
      <vt:lpstr>os</vt:lpstr>
      <vt:lpstr>jeg</vt:lpstr>
      <vt:lpstr>glad</vt:lpstr>
      <vt:lpstr>hende</vt:lpstr>
    </vt:vector>
  </TitlesOfParts>
  <Company>Skanderborg Kommune UNV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</dc:title>
  <dc:creator>Ann Berit Lauritsen</dc:creator>
  <cp:lastModifiedBy>Ann Berit Lauritsen</cp:lastModifiedBy>
  <cp:revision>2</cp:revision>
  <dcterms:created xsi:type="dcterms:W3CDTF">2017-05-01T16:06:16Z</dcterms:created>
  <dcterms:modified xsi:type="dcterms:W3CDTF">2017-05-01T16:19:06Z</dcterms:modified>
</cp:coreProperties>
</file>