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55" d="100"/>
          <a:sy n="55" d="100"/>
        </p:scale>
        <p:origin x="3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 spd="slow" advClick="0" advTm="5000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op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79909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52208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alle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156803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forbi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875786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nu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78380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hen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522534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vil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52630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eller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048457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22570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612775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ved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85745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ind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2862654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efter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38235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jo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911474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450033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var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16392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deres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22756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76277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1108908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tog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922271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andre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4314193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6635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bort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57036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smtClean="0"/>
              <a:t>gik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41905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havde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012130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42041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hun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217235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blev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967617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fordi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5327715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37658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ærd at citer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TM03457503[[fn=Værd at citere]]</Template>
  <TotalTime>14</TotalTime>
  <Words>30</Words>
  <Application>Microsoft Office PowerPoint</Application>
  <PresentationFormat>Widescreen</PresentationFormat>
  <Paragraphs>30</Paragraphs>
  <Slides>30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30</vt:i4>
      </vt:variant>
    </vt:vector>
  </HeadingPairs>
  <TitlesOfParts>
    <vt:vector size="33" baseType="lpstr">
      <vt:lpstr>Century Gothic</vt:lpstr>
      <vt:lpstr>Wingdings 2</vt:lpstr>
      <vt:lpstr>Værd at citere</vt:lpstr>
      <vt:lpstr>op</vt:lpstr>
      <vt:lpstr>ind</vt:lpstr>
      <vt:lpstr>bort</vt:lpstr>
      <vt:lpstr>havde</vt:lpstr>
      <vt:lpstr>om</vt:lpstr>
      <vt:lpstr>hun</vt:lpstr>
      <vt:lpstr>blev</vt:lpstr>
      <vt:lpstr>fordi</vt:lpstr>
      <vt:lpstr>og</vt:lpstr>
      <vt:lpstr>her</vt:lpstr>
      <vt:lpstr>alle</vt:lpstr>
      <vt:lpstr>forbi</vt:lpstr>
      <vt:lpstr>nu</vt:lpstr>
      <vt:lpstr>hen</vt:lpstr>
      <vt:lpstr>vil</vt:lpstr>
      <vt:lpstr>eller</vt:lpstr>
      <vt:lpstr>må</vt:lpstr>
      <vt:lpstr>har</vt:lpstr>
      <vt:lpstr>ved</vt:lpstr>
      <vt:lpstr>efter</vt:lpstr>
      <vt:lpstr>jo</vt:lpstr>
      <vt:lpstr>han</vt:lpstr>
      <vt:lpstr>var</vt:lpstr>
      <vt:lpstr>deres</vt:lpstr>
      <vt:lpstr>få</vt:lpstr>
      <vt:lpstr>ham</vt:lpstr>
      <vt:lpstr>tog</vt:lpstr>
      <vt:lpstr>andre</vt:lpstr>
      <vt:lpstr>et</vt:lpstr>
      <vt:lpstr>gik</vt:lpstr>
    </vt:vector>
  </TitlesOfParts>
  <Company>Skanderborg Kommune UNV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dog</dc:title>
  <dc:creator>Ann Berit Lauritsen</dc:creator>
  <cp:lastModifiedBy>Ann Berit Lauritsen</cp:lastModifiedBy>
  <cp:revision>3</cp:revision>
  <dcterms:created xsi:type="dcterms:W3CDTF">2017-05-01T16:06:16Z</dcterms:created>
  <dcterms:modified xsi:type="dcterms:W3CDTF">2017-05-01T16:24:56Z</dcterms:modified>
</cp:coreProperties>
</file>