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3" r:id="rId6"/>
    <p:sldId id="274" r:id="rId7"/>
    <p:sldId id="257" r:id="rId8"/>
    <p:sldId id="271" r:id="rId9"/>
    <p:sldId id="272" r:id="rId10"/>
    <p:sldId id="27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C88E3-659E-D184-15A9-25A40C47D9F7}" v="812" dt="2020-08-10T13:51:23.519"/>
    <p1510:client id="{59B43444-D314-FD3D-3452-A530744F4D08}" v="2" dt="2020-08-31T08:57:49.694"/>
    <p1510:client id="{63FBE87F-5F40-47CF-632E-46246F06BAD7}" v="366" dt="2020-08-20T06:11:32.763"/>
    <p1510:client id="{7A2BD41A-B7DB-D474-0283-A5DCC3067D4D}" v="7" dt="2020-08-12T12:31:49.253"/>
    <p1510:client id="{CC7B1AED-BCCF-2422-107E-40FB0E7688ED}" v="355" dt="2020-08-11T13:52:22.930"/>
    <p1510:client id="{EAEA563A-3A34-AD30-9FDB-4588C192DC4D}" v="1" dt="2020-09-07T06:23:33.466"/>
    <p1510:client id="{FDB55B53-E65C-06B9-E227-B9418DCA2E8B}" v="351" dt="2020-08-26T12:15:56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Berit Lauritsen Molleskolen" userId="S::annx0477@skole.skanderborg.dk::bd955826-7980-4f7f-9117-e24038dd0474" providerId="AD" clId="Web-{FDB55B53-E65C-06B9-E227-B9418DCA2E8B}"/>
    <pc:docChg chg="addSld delSld modSld sldOrd">
      <pc:chgData name="Ann Berit Lauritsen Molleskolen" userId="S::annx0477@skole.skanderborg.dk::bd955826-7980-4f7f-9117-e24038dd0474" providerId="AD" clId="Web-{FDB55B53-E65C-06B9-E227-B9418DCA2E8B}" dt="2020-08-26T12:15:56.280" v="347" actId="1076"/>
      <pc:docMkLst>
        <pc:docMk/>
      </pc:docMkLst>
      <pc:sldChg chg="addSp delSp modSp mod setClrOvrMap">
        <pc:chgData name="Ann Berit Lauritsen Molleskolen" userId="S::annx0477@skole.skanderborg.dk::bd955826-7980-4f7f-9117-e24038dd0474" providerId="AD" clId="Web-{FDB55B53-E65C-06B9-E227-B9418DCA2E8B}" dt="2020-08-26T12:01:55.187" v="9"/>
        <pc:sldMkLst>
          <pc:docMk/>
          <pc:sldMk cId="3424942676" sldId="256"/>
        </pc:sldMkLst>
        <pc:spChg chg="mod">
          <ac:chgData name="Ann Berit Lauritsen Molleskolen" userId="S::annx0477@skole.skanderborg.dk::bd955826-7980-4f7f-9117-e24038dd0474" providerId="AD" clId="Web-{FDB55B53-E65C-06B9-E227-B9418DCA2E8B}" dt="2020-08-26T12:01:47.703" v="7"/>
          <ac:spMkLst>
            <pc:docMk/>
            <pc:sldMk cId="3424942676" sldId="256"/>
            <ac:spMk id="2" creationId="{00000000-0000-0000-0000-000000000000}"/>
          </ac:spMkLst>
        </pc:spChg>
        <pc:spChg chg="del mod">
          <ac:chgData name="Ann Berit Lauritsen Molleskolen" userId="S::annx0477@skole.skanderborg.dk::bd955826-7980-4f7f-9117-e24038dd0474" providerId="AD" clId="Web-{FDB55B53-E65C-06B9-E227-B9418DCA2E8B}" dt="2020-08-26T12:01:52.390" v="8"/>
          <ac:spMkLst>
            <pc:docMk/>
            <pc:sldMk cId="3424942676" sldId="256"/>
            <ac:spMk id="3" creationId="{00000000-0000-0000-0000-000000000000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01:00.327" v="3"/>
          <ac:spMkLst>
            <pc:docMk/>
            <pc:sldMk cId="3424942676" sldId="256"/>
            <ac:spMk id="9" creationId="{8A95209C-5275-4E15-8EA7-7F42980ABF2D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01:00.327" v="3"/>
          <ac:spMkLst>
            <pc:docMk/>
            <pc:sldMk cId="3424942676" sldId="256"/>
            <ac:spMk id="11" creationId="{4F2ED431-E304-4FF0-9F4E-032783C9D612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01:00.327" v="3"/>
          <ac:spMkLst>
            <pc:docMk/>
            <pc:sldMk cId="3424942676" sldId="256"/>
            <ac:spMk id="13" creationId="{4E87FCFB-2CCE-460D-B3DD-557C8BD1B94A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1:05.624" v="5"/>
          <ac:spMkLst>
            <pc:docMk/>
            <pc:sldMk cId="3424942676" sldId="256"/>
            <ac:spMk id="18" creationId="{76906711-0AFB-47DD-A4B6-4E94B38B8C91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1:05.624" v="5"/>
          <ac:spMkLst>
            <pc:docMk/>
            <pc:sldMk cId="3424942676" sldId="256"/>
            <ac:spMk id="20" creationId="{AA91F649-894C-41F6-A21D-3D1AC558E934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1:05.624" v="5"/>
          <ac:spMkLst>
            <pc:docMk/>
            <pc:sldMk cId="3424942676" sldId="256"/>
            <ac:spMk id="22" creationId="{56037404-66BD-46B5-9323-1B531319671A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1:47.703" v="7"/>
          <ac:spMkLst>
            <pc:docMk/>
            <pc:sldMk cId="3424942676" sldId="256"/>
            <ac:spMk id="27" creationId="{289ED1AA-8684-4D37-B208-8777E1A7780D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1:47.703" v="7"/>
          <ac:spMkLst>
            <pc:docMk/>
            <pc:sldMk cId="3424942676" sldId="256"/>
            <ac:spMk id="29" creationId="{5E0D0E5A-6E97-46A9-AF74-EAEA1E044294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1:47.703" v="7"/>
          <ac:spMkLst>
            <pc:docMk/>
            <pc:sldMk cId="3424942676" sldId="256"/>
            <ac:spMk id="31" creationId="{E197A7FD-CD8D-4609-AE35-64C89063E332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1:47.703" v="7"/>
          <ac:spMkLst>
            <pc:docMk/>
            <pc:sldMk cId="3424942676" sldId="256"/>
            <ac:spMk id="33" creationId="{4180E01B-B1F4-437C-807D-1C930718EE64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1:47.703" v="7"/>
          <ac:spMkLst>
            <pc:docMk/>
            <pc:sldMk cId="3424942676" sldId="256"/>
            <ac:spMk id="35" creationId="{C0B64B74-19BE-47D9-8BB8-7081BF0E0833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1:55.187" v="9"/>
          <ac:spMkLst>
            <pc:docMk/>
            <pc:sldMk cId="3424942676" sldId="256"/>
            <ac:spMk id="40" creationId="{657F69E0-C4B0-4BEC-A689-4F8D877F05D4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1:55.187" v="9"/>
          <ac:spMkLst>
            <pc:docMk/>
            <pc:sldMk cId="3424942676" sldId="256"/>
            <ac:spMk id="42" creationId="{8F51725E-A483-43B2-A6F2-C44F502FE033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1:55.187" v="9"/>
          <ac:spMkLst>
            <pc:docMk/>
            <pc:sldMk cId="3424942676" sldId="256"/>
            <ac:spMk id="44" creationId="{9F6380B4-6A1C-481E-8408-B4E6C75B9B81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01:55.187" v="9"/>
          <ac:spMkLst>
            <pc:docMk/>
            <pc:sldMk cId="3424942676" sldId="256"/>
            <ac:spMk id="49" creationId="{657F69E0-C4B0-4BEC-A689-4F8D877F05D4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01:55.187" v="9"/>
          <ac:spMkLst>
            <pc:docMk/>
            <pc:sldMk cId="3424942676" sldId="256"/>
            <ac:spMk id="51" creationId="{8F51725E-A483-43B2-A6F2-C44F502FE033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01:55.187" v="9"/>
          <ac:spMkLst>
            <pc:docMk/>
            <pc:sldMk cId="3424942676" sldId="256"/>
            <ac:spMk id="53" creationId="{9F6380B4-6A1C-481E-8408-B4E6C75B9B81}"/>
          </ac:spMkLst>
        </pc:spChg>
        <pc:picChg chg="del mod ord">
          <ac:chgData name="Ann Berit Lauritsen Molleskolen" userId="S::annx0477@skole.skanderborg.dk::bd955826-7980-4f7f-9117-e24038dd0474" providerId="AD" clId="Web-{FDB55B53-E65C-06B9-E227-B9418DCA2E8B}" dt="2020-08-26T12:01:03.124" v="4"/>
          <ac:picMkLst>
            <pc:docMk/>
            <pc:sldMk cId="3424942676" sldId="256"/>
            <ac:picMk id="4" creationId="{4A6FC6B4-53B4-494C-9303-58DC96D2C29E}"/>
          </ac:picMkLst>
        </pc:picChg>
        <pc:picChg chg="add mod ord">
          <ac:chgData name="Ann Berit Lauritsen Molleskolen" userId="S::annx0477@skole.skanderborg.dk::bd955826-7980-4f7f-9117-e24038dd0474" providerId="AD" clId="Web-{FDB55B53-E65C-06B9-E227-B9418DCA2E8B}" dt="2020-08-26T12:01:47.703" v="7"/>
          <ac:picMkLst>
            <pc:docMk/>
            <pc:sldMk cId="3424942676" sldId="256"/>
            <ac:picMk id="5" creationId="{0596DE4B-51DD-4A33-91C9-1CA30C18D611}"/>
          </ac:picMkLst>
        </pc:picChg>
      </pc:sldChg>
      <pc:sldChg chg="addSp delSp modSp ord">
        <pc:chgData name="Ann Berit Lauritsen Molleskolen" userId="S::annx0477@skole.skanderborg.dk::bd955826-7980-4f7f-9117-e24038dd0474" providerId="AD" clId="Web-{FDB55B53-E65C-06B9-E227-B9418DCA2E8B}" dt="2020-08-26T12:08:08.709" v="141" actId="20577"/>
        <pc:sldMkLst>
          <pc:docMk/>
          <pc:sldMk cId="3285324837" sldId="257"/>
        </pc:sldMkLst>
        <pc:spChg chg="mod">
          <ac:chgData name="Ann Berit Lauritsen Molleskolen" userId="S::annx0477@skole.skanderborg.dk::bd955826-7980-4f7f-9117-e24038dd0474" providerId="AD" clId="Web-{FDB55B53-E65C-06B9-E227-B9418DCA2E8B}" dt="2020-08-26T12:08:08.709" v="141" actId="20577"/>
          <ac:spMkLst>
            <pc:docMk/>
            <pc:sldMk cId="3285324837" sldId="257"/>
            <ac:spMk id="2" creationId="{3283B32F-C500-482A-A29C-D24D15DFB25E}"/>
          </ac:spMkLst>
        </pc:spChg>
        <pc:spChg chg="del mod">
          <ac:chgData name="Ann Berit Lauritsen Molleskolen" userId="S::annx0477@skole.skanderborg.dk::bd955826-7980-4f7f-9117-e24038dd0474" providerId="AD" clId="Web-{FDB55B53-E65C-06B9-E227-B9418DCA2E8B}" dt="2020-08-26T12:03:55.596" v="27"/>
          <ac:spMkLst>
            <pc:docMk/>
            <pc:sldMk cId="3285324837" sldId="257"/>
            <ac:spMk id="6" creationId="{10F7EAD3-92AE-4C0D-9321-C0BE1F21D242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03:51.268" v="23"/>
          <ac:spMkLst>
            <pc:docMk/>
            <pc:sldMk cId="3285324837" sldId="257"/>
            <ac:spMk id="22" creationId="{B1595A09-E336-4D1B-9B3A-06A2287A54E2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03:51.268" v="23"/>
          <ac:spMkLst>
            <pc:docMk/>
            <pc:sldMk cId="3285324837" sldId="257"/>
            <ac:spMk id="24" creationId="{3540989C-C7B8-473B-BF87-6F2DA6A90006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03:51.268" v="23"/>
          <ac:spMkLst>
            <pc:docMk/>
            <pc:sldMk cId="3285324837" sldId="257"/>
            <ac:spMk id="29" creationId="{B1595A09-E336-4D1B-9B3A-06A2287A54E2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03:51.268" v="23"/>
          <ac:spMkLst>
            <pc:docMk/>
            <pc:sldMk cId="3285324837" sldId="257"/>
            <ac:spMk id="31" creationId="{3540989C-C7B8-473B-BF87-6F2DA6A90006}"/>
          </ac:spMkLst>
        </pc:spChg>
        <pc:picChg chg="add del mod">
          <ac:chgData name="Ann Berit Lauritsen Molleskolen" userId="S::annx0477@skole.skanderborg.dk::bd955826-7980-4f7f-9117-e24038dd0474" providerId="AD" clId="Web-{FDB55B53-E65C-06B9-E227-B9418DCA2E8B}" dt="2020-08-26T12:03:44.252" v="22"/>
          <ac:picMkLst>
            <pc:docMk/>
            <pc:sldMk cId="3285324837" sldId="257"/>
            <ac:picMk id="4" creationId="{2EAD0F15-F9B2-4863-9A42-D8EEE4041BB6}"/>
          </ac:picMkLst>
        </pc:picChg>
        <pc:picChg chg="del">
          <ac:chgData name="Ann Berit Lauritsen Molleskolen" userId="S::annx0477@skole.skanderborg.dk::bd955826-7980-4f7f-9117-e24038dd0474" providerId="AD" clId="Web-{FDB55B53-E65C-06B9-E227-B9418DCA2E8B}" dt="2020-08-26T12:02:10.719" v="18"/>
          <ac:picMkLst>
            <pc:docMk/>
            <pc:sldMk cId="3285324837" sldId="257"/>
            <ac:picMk id="5" creationId="{DAA17FC6-0F04-48FD-92EF-40CC8DD38C72}"/>
          </ac:picMkLst>
        </pc:picChg>
        <pc:picChg chg="add mod ord">
          <ac:chgData name="Ann Berit Lauritsen Molleskolen" userId="S::annx0477@skole.skanderborg.dk::bd955826-7980-4f7f-9117-e24038dd0474" providerId="AD" clId="Web-{FDB55B53-E65C-06B9-E227-B9418DCA2E8B}" dt="2020-08-26T12:03:51.268" v="23"/>
          <ac:picMkLst>
            <pc:docMk/>
            <pc:sldMk cId="3285324837" sldId="257"/>
            <ac:picMk id="7" creationId="{FE907BCF-7026-41CC-94D2-CBD3AC7E8EC3}"/>
          </ac:picMkLst>
        </pc:picChg>
      </pc:sldChg>
      <pc:sldChg chg="addSp delSp modSp">
        <pc:chgData name="Ann Berit Lauritsen Molleskolen" userId="S::annx0477@skole.skanderborg.dk::bd955826-7980-4f7f-9117-e24038dd0474" providerId="AD" clId="Web-{FDB55B53-E65C-06B9-E227-B9418DCA2E8B}" dt="2020-08-26T12:15:56.280" v="347" actId="1076"/>
        <pc:sldMkLst>
          <pc:docMk/>
          <pc:sldMk cId="2199149396" sldId="269"/>
        </pc:sldMkLst>
        <pc:spChg chg="mod">
          <ac:chgData name="Ann Berit Lauritsen Molleskolen" userId="S::annx0477@skole.skanderborg.dk::bd955826-7980-4f7f-9117-e24038dd0474" providerId="AD" clId="Web-{FDB55B53-E65C-06B9-E227-B9418DCA2E8B}" dt="2020-08-26T12:14:17.013" v="328"/>
          <ac:spMkLst>
            <pc:docMk/>
            <pc:sldMk cId="2199149396" sldId="269"/>
            <ac:spMk id="2" creationId="{3283B32F-C500-482A-A29C-D24D15DFB25E}"/>
          </ac:spMkLst>
        </pc:spChg>
        <pc:spChg chg="mod">
          <ac:chgData name="Ann Berit Lauritsen Molleskolen" userId="S::annx0477@skole.skanderborg.dk::bd955826-7980-4f7f-9117-e24038dd0474" providerId="AD" clId="Web-{FDB55B53-E65C-06B9-E227-B9418DCA2E8B}" dt="2020-08-26T12:15:49.124" v="342" actId="20577"/>
          <ac:spMkLst>
            <pc:docMk/>
            <pc:sldMk cId="2199149396" sldId="269"/>
            <ac:spMk id="3" creationId="{797E9AF8-BB0D-4561-A1A3-91F5680A39DA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14:17.013" v="328"/>
          <ac:spMkLst>
            <pc:docMk/>
            <pc:sldMk cId="2199149396" sldId="269"/>
            <ac:spMk id="8" creationId="{AC17DE74-01C9-4859-B65A-85CF999E8580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14:17.013" v="328"/>
          <ac:spMkLst>
            <pc:docMk/>
            <pc:sldMk cId="2199149396" sldId="269"/>
            <ac:spMk id="10" creationId="{068C0432-0E90-4CC1-8CD3-D44A90DF07EF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14:17.013" v="328"/>
          <ac:spMkLst>
            <pc:docMk/>
            <pc:sldMk cId="2199149396" sldId="269"/>
            <ac:spMk id="15" creationId="{C05CBC3C-2E5A-4839-8B9B-2E5A6ADF0F58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14:17.013" v="328"/>
          <ac:spMkLst>
            <pc:docMk/>
            <pc:sldMk cId="2199149396" sldId="269"/>
            <ac:spMk id="17" creationId="{827FF362-FC97-4BF5-949B-D4ADFA26E457}"/>
          </ac:spMkLst>
        </pc:spChg>
        <pc:picChg chg="add mod">
          <ac:chgData name="Ann Berit Lauritsen Molleskolen" userId="S::annx0477@skole.skanderborg.dk::bd955826-7980-4f7f-9117-e24038dd0474" providerId="AD" clId="Web-{FDB55B53-E65C-06B9-E227-B9418DCA2E8B}" dt="2020-08-26T12:15:56.280" v="347" actId="1076"/>
          <ac:picMkLst>
            <pc:docMk/>
            <pc:sldMk cId="2199149396" sldId="269"/>
            <ac:picMk id="4" creationId="{C6F39A8C-662D-4AB1-AEDB-30B9FDFD09A3}"/>
          </ac:picMkLst>
        </pc:picChg>
      </pc:sldChg>
      <pc:sldChg chg="addSp delSp modSp del mod setClrOvrMap">
        <pc:chgData name="Ann Berit Lauritsen Molleskolen" userId="S::annx0477@skole.skanderborg.dk::bd955826-7980-4f7f-9117-e24038dd0474" providerId="AD" clId="Web-{FDB55B53-E65C-06B9-E227-B9418DCA2E8B}" dt="2020-08-26T12:11:55.463" v="225"/>
        <pc:sldMkLst>
          <pc:docMk/>
          <pc:sldMk cId="3490966888" sldId="270"/>
        </pc:sldMkLst>
        <pc:spChg chg="mod">
          <ac:chgData name="Ann Berit Lauritsen Molleskolen" userId="S::annx0477@skole.skanderborg.dk::bd955826-7980-4f7f-9117-e24038dd0474" providerId="AD" clId="Web-{FDB55B53-E65C-06B9-E227-B9418DCA2E8B}" dt="2020-08-26T12:06:59.130" v="97" actId="20577"/>
          <ac:spMkLst>
            <pc:docMk/>
            <pc:sldMk cId="3490966888" sldId="270"/>
            <ac:spMk id="2" creationId="{3283B32F-C500-482A-A29C-D24D15DFB25E}"/>
          </ac:spMkLst>
        </pc:spChg>
        <pc:spChg chg="mod ord">
          <ac:chgData name="Ann Berit Lauritsen Molleskolen" userId="S::annx0477@skole.skanderborg.dk::bd955826-7980-4f7f-9117-e24038dd0474" providerId="AD" clId="Web-{FDB55B53-E65C-06B9-E227-B9418DCA2E8B}" dt="2020-08-26T12:06:46.724" v="90"/>
          <ac:spMkLst>
            <pc:docMk/>
            <pc:sldMk cId="3490966888" sldId="270"/>
            <ac:spMk id="3" creationId="{797E9AF8-BB0D-4561-A1A3-91F5680A39DA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06:46.724" v="90"/>
          <ac:spMkLst>
            <pc:docMk/>
            <pc:sldMk cId="3490966888" sldId="270"/>
            <ac:spMk id="36" creationId="{2C61293E-6EBE-43EF-A52C-9BEBFD7679D4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06:46.724" v="90"/>
          <ac:spMkLst>
            <pc:docMk/>
            <pc:sldMk cId="3490966888" sldId="270"/>
            <ac:spMk id="38" creationId="{3FCFB1DE-0B7E-48CC-BA90-B2AB0889F9D6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06:46.724" v="90"/>
          <ac:spMkLst>
            <pc:docMk/>
            <pc:sldMk cId="3490966888" sldId="270"/>
            <ac:spMk id="43" creationId="{A7C5F937-FDA4-49FD-A135-03738460F694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06:46.724" v="90"/>
          <ac:spMkLst>
            <pc:docMk/>
            <pc:sldMk cId="3490966888" sldId="270"/>
            <ac:spMk id="45" creationId="{F515E37C-522A-423F-B958-36BF6614147F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06:46.724" v="90"/>
          <ac:spMkLst>
            <pc:docMk/>
            <pc:sldMk cId="3490966888" sldId="270"/>
            <ac:spMk id="47" creationId="{535742DD-1B16-4E9D-B715-0D74B4574A68}"/>
          </ac:spMkLst>
        </pc:spChg>
        <pc:picChg chg="del">
          <ac:chgData name="Ann Berit Lauritsen Molleskolen" userId="S::annx0477@skole.skanderborg.dk::bd955826-7980-4f7f-9117-e24038dd0474" providerId="AD" clId="Web-{FDB55B53-E65C-06B9-E227-B9418DCA2E8B}" dt="2020-08-26T12:04:39.050" v="48"/>
          <ac:picMkLst>
            <pc:docMk/>
            <pc:sldMk cId="3490966888" sldId="270"/>
            <ac:picMk id="4" creationId="{86343AA5-AC14-487A-A2EE-6E9763B12E1A}"/>
          </ac:picMkLst>
        </pc:picChg>
        <pc:picChg chg="add del mod ord">
          <ac:chgData name="Ann Berit Lauritsen Molleskolen" userId="S::annx0477@skole.skanderborg.dk::bd955826-7980-4f7f-9117-e24038dd0474" providerId="AD" clId="Web-{FDB55B53-E65C-06B9-E227-B9418DCA2E8B}" dt="2020-08-26T12:06:46.724" v="90"/>
          <ac:picMkLst>
            <pc:docMk/>
            <pc:sldMk cId="3490966888" sldId="270"/>
            <ac:picMk id="5" creationId="{708B4AA2-AC52-4124-866B-761C7B7B9036}"/>
          </ac:picMkLst>
        </pc:picChg>
        <pc:picChg chg="add del mod">
          <ac:chgData name="Ann Berit Lauritsen Molleskolen" userId="S::annx0477@skole.skanderborg.dk::bd955826-7980-4f7f-9117-e24038dd0474" providerId="AD" clId="Web-{FDB55B53-E65C-06B9-E227-B9418DCA2E8B}" dt="2020-08-26T12:06:46.724" v="90"/>
          <ac:picMkLst>
            <pc:docMk/>
            <pc:sldMk cId="3490966888" sldId="270"/>
            <ac:picMk id="6" creationId="{6119FDA8-A534-4D78-BC15-FEEB93DE1E4C}"/>
          </ac:picMkLst>
        </pc:picChg>
      </pc:sldChg>
      <pc:sldChg chg="addSp delSp modSp">
        <pc:chgData name="Ann Berit Lauritsen Molleskolen" userId="S::annx0477@skole.skanderborg.dk::bd955826-7980-4f7f-9117-e24038dd0474" providerId="AD" clId="Web-{FDB55B53-E65C-06B9-E227-B9418DCA2E8B}" dt="2020-08-26T12:11:04.822" v="218"/>
        <pc:sldMkLst>
          <pc:docMk/>
          <pc:sldMk cId="1217851356" sldId="271"/>
        </pc:sldMkLst>
        <pc:spChg chg="del mod">
          <ac:chgData name="Ann Berit Lauritsen Molleskolen" userId="S::annx0477@skole.skanderborg.dk::bd955826-7980-4f7f-9117-e24038dd0474" providerId="AD" clId="Web-{FDB55B53-E65C-06B9-E227-B9418DCA2E8B}" dt="2020-08-26T12:07:36.099" v="106"/>
          <ac:spMkLst>
            <pc:docMk/>
            <pc:sldMk cId="1217851356" sldId="271"/>
            <ac:spMk id="2" creationId="{1A3489AC-7542-4F74-AAA2-3101C1C78F3C}"/>
          </ac:spMkLst>
        </pc:spChg>
        <pc:spChg chg="add del mod">
          <ac:chgData name="Ann Berit Lauritsen Molleskolen" userId="S::annx0477@skole.skanderborg.dk::bd955826-7980-4f7f-9117-e24038dd0474" providerId="AD" clId="Web-{FDB55B53-E65C-06B9-E227-B9418DCA2E8B}" dt="2020-08-26T12:11:01.119" v="217"/>
          <ac:spMkLst>
            <pc:docMk/>
            <pc:sldMk cId="1217851356" sldId="271"/>
            <ac:spMk id="5" creationId="{77F6E312-7B01-440E-930F-E6E1C6A55013}"/>
          </ac:spMkLst>
        </pc:spChg>
        <pc:spChg chg="del mod">
          <ac:chgData name="Ann Berit Lauritsen Molleskolen" userId="S::annx0477@skole.skanderborg.dk::bd955826-7980-4f7f-9117-e24038dd0474" providerId="AD" clId="Web-{FDB55B53-E65C-06B9-E227-B9418DCA2E8B}" dt="2020-08-26T12:07:43.475" v="113"/>
          <ac:spMkLst>
            <pc:docMk/>
            <pc:sldMk cId="1217851356" sldId="271"/>
            <ac:spMk id="6" creationId="{DD30EA9F-1911-4585-B37E-BC74373C6920}"/>
          </ac:spMkLst>
        </pc:spChg>
        <pc:spChg chg="add mod">
          <ac:chgData name="Ann Berit Lauritsen Molleskolen" userId="S::annx0477@skole.skanderborg.dk::bd955826-7980-4f7f-9117-e24038dd0474" providerId="AD" clId="Web-{FDB55B53-E65C-06B9-E227-B9418DCA2E8B}" dt="2020-08-26T12:11:04.822" v="218"/>
          <ac:spMkLst>
            <pc:docMk/>
            <pc:sldMk cId="1217851356" sldId="271"/>
            <ac:spMk id="8" creationId="{A970FA3F-91B0-4632-B577-6134218BA054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11:04.822" v="218"/>
          <ac:spMkLst>
            <pc:docMk/>
            <pc:sldMk cId="1217851356" sldId="271"/>
            <ac:spMk id="9" creationId="{DA381740-063A-41A4-836D-85D14980EEF0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11:04.822" v="218"/>
          <ac:spMkLst>
            <pc:docMk/>
            <pc:sldMk cId="1217851356" sldId="271"/>
            <ac:spMk id="11" creationId="{9B7AD9F6-8CE7-4299-8FC6-328F4DCD3FF9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11:04.822" v="218"/>
          <ac:spMkLst>
            <pc:docMk/>
            <pc:sldMk cId="1217851356" sldId="271"/>
            <ac:spMk id="13" creationId="{F49775AF-8896-43EE-92C6-83497D6DC56F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11:04.822" v="218"/>
          <ac:spMkLst>
            <pc:docMk/>
            <pc:sldMk cId="1217851356" sldId="271"/>
            <ac:spMk id="18" creationId="{DA381740-063A-41A4-836D-85D14980EEF0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11:04.822" v="218"/>
          <ac:spMkLst>
            <pc:docMk/>
            <pc:sldMk cId="1217851356" sldId="271"/>
            <ac:spMk id="20" creationId="{678CC48C-9275-4EFA-9B84-8E818500B9C1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11:04.822" v="218"/>
          <ac:spMkLst>
            <pc:docMk/>
            <pc:sldMk cId="1217851356" sldId="271"/>
            <ac:spMk id="22" creationId="{0A324144-E9CF-4B12-A53E-FAC0D281D8B0}"/>
          </ac:spMkLst>
        </pc:spChg>
        <pc:picChg chg="del">
          <ac:chgData name="Ann Berit Lauritsen Molleskolen" userId="S::annx0477@skole.skanderborg.dk::bd955826-7980-4f7f-9117-e24038dd0474" providerId="AD" clId="Web-{FDB55B53-E65C-06B9-E227-B9418DCA2E8B}" dt="2020-08-26T12:07:12.318" v="100"/>
          <ac:picMkLst>
            <pc:docMk/>
            <pc:sldMk cId="1217851356" sldId="271"/>
            <ac:picMk id="4" creationId="{F3506B0E-C5F2-4E06-B13F-89B08C23250B}"/>
          </ac:picMkLst>
        </pc:picChg>
        <pc:picChg chg="add mod ord">
          <ac:chgData name="Ann Berit Lauritsen Molleskolen" userId="S::annx0477@skole.skanderborg.dk::bd955826-7980-4f7f-9117-e24038dd0474" providerId="AD" clId="Web-{FDB55B53-E65C-06B9-E227-B9418DCA2E8B}" dt="2020-08-26T12:11:04.822" v="218"/>
          <ac:picMkLst>
            <pc:docMk/>
            <pc:sldMk cId="1217851356" sldId="271"/>
            <ac:picMk id="10" creationId="{BA395AA7-E484-49F7-874B-833A8A8FEC40}"/>
          </ac:picMkLst>
        </pc:picChg>
      </pc:sldChg>
      <pc:sldChg chg="addSp delSp modSp">
        <pc:chgData name="Ann Berit Lauritsen Molleskolen" userId="S::annx0477@skole.skanderborg.dk::bd955826-7980-4f7f-9117-e24038dd0474" providerId="AD" clId="Web-{FDB55B53-E65C-06B9-E227-B9418DCA2E8B}" dt="2020-08-26T12:13:19.652" v="277"/>
        <pc:sldMkLst>
          <pc:docMk/>
          <pc:sldMk cId="4036703095" sldId="272"/>
        </pc:sldMkLst>
        <pc:spChg chg="mod ord">
          <ac:chgData name="Ann Berit Lauritsen Molleskolen" userId="S::annx0477@skole.skanderborg.dk::bd955826-7980-4f7f-9117-e24038dd0474" providerId="AD" clId="Web-{FDB55B53-E65C-06B9-E227-B9418DCA2E8B}" dt="2020-08-26T12:13:19.652" v="277"/>
          <ac:spMkLst>
            <pc:docMk/>
            <pc:sldMk cId="4036703095" sldId="272"/>
            <ac:spMk id="2" creationId="{F8425D70-A9E2-40A8-945A-C57EE18393C7}"/>
          </ac:spMkLst>
        </pc:spChg>
        <pc:spChg chg="add del mod">
          <ac:chgData name="Ann Berit Lauritsen Molleskolen" userId="S::annx0477@skole.skanderborg.dk::bd955826-7980-4f7f-9117-e24038dd0474" providerId="AD" clId="Web-{FDB55B53-E65C-06B9-E227-B9418DCA2E8B}" dt="2020-08-26T12:12:34.026" v="226"/>
          <ac:spMkLst>
            <pc:docMk/>
            <pc:sldMk cId="4036703095" sldId="272"/>
            <ac:spMk id="5" creationId="{DC16EE6C-5075-4D53-A9E8-56AD19671BC7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12:54.917" v="228"/>
          <ac:spMkLst>
            <pc:docMk/>
            <pc:sldMk cId="4036703095" sldId="272"/>
            <ac:spMk id="9" creationId="{DA381740-063A-41A4-836D-85D14980EEF0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12:54.917" v="228"/>
          <ac:spMkLst>
            <pc:docMk/>
            <pc:sldMk cId="4036703095" sldId="272"/>
            <ac:spMk id="11" creationId="{9B7AD9F6-8CE7-4299-8FC6-328F4DCD3FF9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12:54.917" v="228"/>
          <ac:spMkLst>
            <pc:docMk/>
            <pc:sldMk cId="4036703095" sldId="272"/>
            <ac:spMk id="13" creationId="{F49775AF-8896-43EE-92C6-83497D6DC56F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13:19.652" v="277"/>
          <ac:spMkLst>
            <pc:docMk/>
            <pc:sldMk cId="4036703095" sldId="272"/>
            <ac:spMk id="18" creationId="{DA381740-063A-41A4-836D-85D14980EEF0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13:19.652" v="277"/>
          <ac:spMkLst>
            <pc:docMk/>
            <pc:sldMk cId="4036703095" sldId="272"/>
            <ac:spMk id="20" creationId="{C4879EFC-8E62-4E00-973C-C45EE9EC676D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13:19.652" v="277"/>
          <ac:spMkLst>
            <pc:docMk/>
            <pc:sldMk cId="4036703095" sldId="272"/>
            <ac:spMk id="22" creationId="{D6A9C53F-5F90-40A5-8C85-5412D39C8C68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13:19.652" v="277"/>
          <ac:spMkLst>
            <pc:docMk/>
            <pc:sldMk cId="4036703095" sldId="272"/>
            <ac:spMk id="24" creationId="{DA381740-063A-41A4-836D-85D14980EEF0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13:19.652" v="277"/>
          <ac:spMkLst>
            <pc:docMk/>
            <pc:sldMk cId="4036703095" sldId="272"/>
            <ac:spMk id="25" creationId="{678CC48C-9275-4EFA-9B84-8E818500B9C1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13:19.652" v="277"/>
          <ac:spMkLst>
            <pc:docMk/>
            <pc:sldMk cId="4036703095" sldId="272"/>
            <ac:spMk id="26" creationId="{0A324144-E9CF-4B12-A53E-FAC0D281D8B0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13:19.637" v="276"/>
          <ac:spMkLst>
            <pc:docMk/>
            <pc:sldMk cId="4036703095" sldId="272"/>
            <ac:spMk id="27" creationId="{DA381740-063A-41A4-836D-85D14980EEF0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13:19.637" v="276"/>
          <ac:spMkLst>
            <pc:docMk/>
            <pc:sldMk cId="4036703095" sldId="272"/>
            <ac:spMk id="29" creationId="{665DBBEF-238B-476B-96AB-8AAC3224ECEA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13:19.637" v="276"/>
          <ac:spMkLst>
            <pc:docMk/>
            <pc:sldMk cId="4036703095" sldId="272"/>
            <ac:spMk id="31" creationId="{3FCFB1DE-0B7E-48CC-BA90-B2AB0889F9D6}"/>
          </ac:spMkLst>
        </pc:spChg>
        <pc:picChg chg="del">
          <ac:chgData name="Ann Berit Lauritsen Molleskolen" userId="S::annx0477@skole.skanderborg.dk::bd955826-7980-4f7f-9117-e24038dd0474" providerId="AD" clId="Web-{FDB55B53-E65C-06B9-E227-B9418DCA2E8B}" dt="2020-08-26T12:11:08.869" v="219"/>
          <ac:picMkLst>
            <pc:docMk/>
            <pc:sldMk cId="4036703095" sldId="272"/>
            <ac:picMk id="4" creationId="{77945934-3E11-448A-A8CF-720CBA223A62}"/>
          </ac:picMkLst>
        </pc:picChg>
        <pc:picChg chg="add mod ord">
          <ac:chgData name="Ann Berit Lauritsen Molleskolen" userId="S::annx0477@skole.skanderborg.dk::bd955826-7980-4f7f-9117-e24038dd0474" providerId="AD" clId="Web-{FDB55B53-E65C-06B9-E227-B9418DCA2E8B}" dt="2020-08-26T12:13:19.652" v="277"/>
          <ac:picMkLst>
            <pc:docMk/>
            <pc:sldMk cId="4036703095" sldId="272"/>
            <ac:picMk id="6" creationId="{75326CCB-16FA-42B9-83AD-B2DBA37DF0F6}"/>
          </ac:picMkLst>
        </pc:picChg>
        <pc:picChg chg="add del mod">
          <ac:chgData name="Ann Berit Lauritsen Molleskolen" userId="S::annx0477@skole.skanderborg.dk::bd955826-7980-4f7f-9117-e24038dd0474" providerId="AD" clId="Web-{FDB55B53-E65C-06B9-E227-B9418DCA2E8B}" dt="2020-08-26T12:13:14.230" v="274"/>
          <ac:picMkLst>
            <pc:docMk/>
            <pc:sldMk cId="4036703095" sldId="272"/>
            <ac:picMk id="7" creationId="{A3AB45A2-11BD-45B9-AE99-8BCED8AFA90C}"/>
          </ac:picMkLst>
        </pc:picChg>
      </pc:sldChg>
      <pc:sldChg chg="addSp delSp modSp add ord replId">
        <pc:chgData name="Ann Berit Lauritsen Molleskolen" userId="S::annx0477@skole.skanderborg.dk::bd955826-7980-4f7f-9117-e24038dd0474" providerId="AD" clId="Web-{FDB55B53-E65C-06B9-E227-B9418DCA2E8B}" dt="2020-08-26T12:04:36.143" v="47"/>
        <pc:sldMkLst>
          <pc:docMk/>
          <pc:sldMk cId="3917393620" sldId="273"/>
        </pc:sldMkLst>
        <pc:spChg chg="mod">
          <ac:chgData name="Ann Berit Lauritsen Molleskolen" userId="S::annx0477@skole.skanderborg.dk::bd955826-7980-4f7f-9117-e24038dd0474" providerId="AD" clId="Web-{FDB55B53-E65C-06B9-E227-B9418DCA2E8B}" dt="2020-08-26T12:04:30.549" v="44" actId="20577"/>
          <ac:spMkLst>
            <pc:docMk/>
            <pc:sldMk cId="3917393620" sldId="273"/>
            <ac:spMk id="2" creationId="{3283B32F-C500-482A-A29C-D24D15DFB25E}"/>
          </ac:spMkLst>
        </pc:spChg>
        <pc:spChg chg="mod">
          <ac:chgData name="Ann Berit Lauritsen Molleskolen" userId="S::annx0477@skole.skanderborg.dk::bd955826-7980-4f7f-9117-e24038dd0474" providerId="AD" clId="Web-{FDB55B53-E65C-06B9-E227-B9418DCA2E8B}" dt="2020-08-26T12:04:24.409" v="35"/>
          <ac:spMkLst>
            <pc:docMk/>
            <pc:sldMk cId="3917393620" sldId="273"/>
            <ac:spMk id="3" creationId="{797E9AF8-BB0D-4561-A1A3-91F5680A39DA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04:08.940" v="31"/>
          <ac:spMkLst>
            <pc:docMk/>
            <pc:sldMk cId="3917393620" sldId="273"/>
            <ac:spMk id="29" creationId="{B1595A09-E336-4D1B-9B3A-06A2287A54E2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04:08.940" v="31"/>
          <ac:spMkLst>
            <pc:docMk/>
            <pc:sldMk cId="3917393620" sldId="273"/>
            <ac:spMk id="31" creationId="{3540989C-C7B8-473B-BF87-6F2DA6A90006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4:24.409" v="35"/>
          <ac:spMkLst>
            <pc:docMk/>
            <pc:sldMk cId="3917393620" sldId="273"/>
            <ac:spMk id="36" creationId="{32AEEBC8-9D30-42EF-95F2-386C2653FBF0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4:24.409" v="35"/>
          <ac:spMkLst>
            <pc:docMk/>
            <pc:sldMk cId="3917393620" sldId="273"/>
            <ac:spMk id="38" creationId="{3529E97A-97C3-40EA-8A04-5C02398D568F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04:24.409" v="35"/>
          <ac:spMkLst>
            <pc:docMk/>
            <pc:sldMk cId="3917393620" sldId="273"/>
            <ac:spMk id="42" creationId="{535742DD-1B16-4E9D-B715-0D74B4574A68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04:24.409" v="35"/>
          <ac:spMkLst>
            <pc:docMk/>
            <pc:sldMk cId="3917393620" sldId="273"/>
            <ac:spMk id="47" creationId="{C54B211C-C0F6-4AE8-8121-30879CBB48B2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04:24.409" v="35"/>
          <ac:spMkLst>
            <pc:docMk/>
            <pc:sldMk cId="3917393620" sldId="273"/>
            <ac:spMk id="51" creationId="{535742DD-1B16-4E9D-B715-0D74B4574A68}"/>
          </ac:spMkLst>
        </pc:spChg>
        <pc:picChg chg="add mod">
          <ac:chgData name="Ann Berit Lauritsen Molleskolen" userId="S::annx0477@skole.skanderborg.dk::bd955826-7980-4f7f-9117-e24038dd0474" providerId="AD" clId="Web-{FDB55B53-E65C-06B9-E227-B9418DCA2E8B}" dt="2020-08-26T12:04:24.409" v="35"/>
          <ac:picMkLst>
            <pc:docMk/>
            <pc:sldMk cId="3917393620" sldId="273"/>
            <ac:picMk id="4" creationId="{F460C4F7-1920-4440-AD09-05180783591D}"/>
          </ac:picMkLst>
        </pc:picChg>
        <pc:picChg chg="del">
          <ac:chgData name="Ann Berit Lauritsen Molleskolen" userId="S::annx0477@skole.skanderborg.dk::bd955826-7980-4f7f-9117-e24038dd0474" providerId="AD" clId="Web-{FDB55B53-E65C-06B9-E227-B9418DCA2E8B}" dt="2020-08-26T12:04:06.190" v="30"/>
          <ac:picMkLst>
            <pc:docMk/>
            <pc:sldMk cId="3917393620" sldId="273"/>
            <ac:picMk id="7" creationId="{FE907BCF-7026-41CC-94D2-CBD3AC7E8EC3}"/>
          </ac:picMkLst>
        </pc:picChg>
        <pc:inkChg chg="add del">
          <ac:chgData name="Ann Berit Lauritsen Molleskolen" userId="S::annx0477@skole.skanderborg.dk::bd955826-7980-4f7f-9117-e24038dd0474" providerId="AD" clId="Web-{FDB55B53-E65C-06B9-E227-B9418DCA2E8B}" dt="2020-08-26T12:04:24.409" v="35"/>
          <ac:inkMkLst>
            <pc:docMk/>
            <pc:sldMk cId="3917393620" sldId="273"/>
            <ac:inkMk id="40" creationId="{070477C5-0410-4E4F-97A1-F84C2465C187}"/>
          </ac:inkMkLst>
        </pc:inkChg>
        <pc:inkChg chg="add">
          <ac:chgData name="Ann Berit Lauritsen Molleskolen" userId="S::annx0477@skole.skanderborg.dk::bd955826-7980-4f7f-9117-e24038dd0474" providerId="AD" clId="Web-{FDB55B53-E65C-06B9-E227-B9418DCA2E8B}" dt="2020-08-26T12:04:24.409" v="35"/>
          <ac:inkMkLst>
            <pc:docMk/>
            <pc:sldMk cId="3917393620" sldId="273"/>
            <ac:inkMk id="49" creationId="{070477C5-0410-4E4F-97A1-F84C2465C187}"/>
          </ac:inkMkLst>
        </pc:inkChg>
      </pc:sldChg>
      <pc:sldChg chg="addSp delSp modSp add mod replId setClrOvrMap">
        <pc:chgData name="Ann Berit Lauritsen Molleskolen" userId="S::annx0477@skole.skanderborg.dk::bd955826-7980-4f7f-9117-e24038dd0474" providerId="AD" clId="Web-{FDB55B53-E65C-06B9-E227-B9418DCA2E8B}" dt="2020-08-26T12:11:46.307" v="224"/>
        <pc:sldMkLst>
          <pc:docMk/>
          <pc:sldMk cId="1834720532" sldId="274"/>
        </pc:sldMkLst>
        <pc:spChg chg="mod">
          <ac:chgData name="Ann Berit Lauritsen Molleskolen" userId="S::annx0477@skole.skanderborg.dk::bd955826-7980-4f7f-9117-e24038dd0474" providerId="AD" clId="Web-{FDB55B53-E65C-06B9-E227-B9418DCA2E8B}" dt="2020-08-26T12:11:46.307" v="224"/>
          <ac:spMkLst>
            <pc:docMk/>
            <pc:sldMk cId="1834720532" sldId="274"/>
            <ac:spMk id="2" creationId="{3283B32F-C500-482A-A29C-D24D15DFB25E}"/>
          </ac:spMkLst>
        </pc:spChg>
        <pc:spChg chg="mod">
          <ac:chgData name="Ann Berit Lauritsen Molleskolen" userId="S::annx0477@skole.skanderborg.dk::bd955826-7980-4f7f-9117-e24038dd0474" providerId="AD" clId="Web-{FDB55B53-E65C-06B9-E227-B9418DCA2E8B}" dt="2020-08-26T12:11:46.307" v="224"/>
          <ac:spMkLst>
            <pc:docMk/>
            <pc:sldMk cId="1834720532" sldId="274"/>
            <ac:spMk id="3" creationId="{797E9AF8-BB0D-4561-A1A3-91F5680A39DA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11:46.307" v="224"/>
          <ac:spMkLst>
            <pc:docMk/>
            <pc:sldMk cId="1834720532" sldId="274"/>
            <ac:spMk id="43" creationId="{A7C5F937-FDA4-49FD-A135-03738460F694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11:46.307" v="224"/>
          <ac:spMkLst>
            <pc:docMk/>
            <pc:sldMk cId="1834720532" sldId="274"/>
            <ac:spMk id="45" creationId="{F515E37C-522A-423F-B958-36BF6614147F}"/>
          </ac:spMkLst>
        </pc:spChg>
        <pc:spChg chg="del">
          <ac:chgData name="Ann Berit Lauritsen Molleskolen" userId="S::annx0477@skole.skanderborg.dk::bd955826-7980-4f7f-9117-e24038dd0474" providerId="AD" clId="Web-{FDB55B53-E65C-06B9-E227-B9418DCA2E8B}" dt="2020-08-26T12:11:46.307" v="224"/>
          <ac:spMkLst>
            <pc:docMk/>
            <pc:sldMk cId="1834720532" sldId="274"/>
            <ac:spMk id="47" creationId="{535742DD-1B16-4E9D-B715-0D74B4574A68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11:46.307" v="224"/>
          <ac:spMkLst>
            <pc:docMk/>
            <pc:sldMk cId="1834720532" sldId="274"/>
            <ac:spMk id="52" creationId="{F13C74B1-5B17-4795-BED0-7140497B445A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11:46.307" v="224"/>
          <ac:spMkLst>
            <pc:docMk/>
            <pc:sldMk cId="1834720532" sldId="274"/>
            <ac:spMk id="54" creationId="{3FCFB1DE-0B7E-48CC-BA90-B2AB0889F9D6}"/>
          </ac:spMkLst>
        </pc:spChg>
        <pc:picChg chg="add mod">
          <ac:chgData name="Ann Berit Lauritsen Molleskolen" userId="S::annx0477@skole.skanderborg.dk::bd955826-7980-4f7f-9117-e24038dd0474" providerId="AD" clId="Web-{FDB55B53-E65C-06B9-E227-B9418DCA2E8B}" dt="2020-08-26T12:11:46.307" v="224"/>
          <ac:picMkLst>
            <pc:docMk/>
            <pc:sldMk cId="1834720532" sldId="274"/>
            <ac:picMk id="4" creationId="{FA61D9D2-956D-4C2C-8A15-9D3DE4E624F4}"/>
          </ac:picMkLst>
        </pc:picChg>
        <pc:picChg chg="del">
          <ac:chgData name="Ann Berit Lauritsen Molleskolen" userId="S::annx0477@skole.skanderborg.dk::bd955826-7980-4f7f-9117-e24038dd0474" providerId="AD" clId="Web-{FDB55B53-E65C-06B9-E227-B9418DCA2E8B}" dt="2020-08-26T12:11:43.479" v="223"/>
          <ac:picMkLst>
            <pc:docMk/>
            <pc:sldMk cId="1834720532" sldId="274"/>
            <ac:picMk id="5" creationId="{708B4AA2-AC52-4124-866B-761C7B7B9036}"/>
          </ac:picMkLst>
        </pc:picChg>
        <pc:picChg chg="del">
          <ac:chgData name="Ann Berit Lauritsen Molleskolen" userId="S::annx0477@skole.skanderborg.dk::bd955826-7980-4f7f-9117-e24038dd0474" providerId="AD" clId="Web-{FDB55B53-E65C-06B9-E227-B9418DCA2E8B}" dt="2020-08-26T12:11:40.651" v="221"/>
          <ac:picMkLst>
            <pc:docMk/>
            <pc:sldMk cId="1834720532" sldId="274"/>
            <ac:picMk id="6" creationId="{6119FDA8-A534-4D78-BC15-FEEB93DE1E4C}"/>
          </ac:picMkLst>
        </pc:picChg>
      </pc:sldChg>
      <pc:sldChg chg="addSp delSp modSp add replId">
        <pc:chgData name="Ann Berit Lauritsen Molleskolen" userId="S::annx0477@skole.skanderborg.dk::bd955826-7980-4f7f-9117-e24038dd0474" providerId="AD" clId="Web-{FDB55B53-E65C-06B9-E227-B9418DCA2E8B}" dt="2020-08-26T12:13:42.996" v="316" actId="20577"/>
        <pc:sldMkLst>
          <pc:docMk/>
          <pc:sldMk cId="3775224115" sldId="275"/>
        </pc:sldMkLst>
        <pc:spChg chg="mod ord">
          <ac:chgData name="Ann Berit Lauritsen Molleskolen" userId="S::annx0477@skole.skanderborg.dk::bd955826-7980-4f7f-9117-e24038dd0474" providerId="AD" clId="Web-{FDB55B53-E65C-06B9-E227-B9418DCA2E8B}" dt="2020-08-26T12:13:42.996" v="316" actId="20577"/>
          <ac:spMkLst>
            <pc:docMk/>
            <pc:sldMk cId="3775224115" sldId="275"/>
            <ac:spMk id="2" creationId="{F8425D70-A9E2-40A8-945A-C57EE18393C7}"/>
          </ac:spMkLst>
        </pc:spChg>
        <pc:spChg chg="add del mod">
          <ac:chgData name="Ann Berit Lauritsen Molleskolen" userId="S::annx0477@skole.skanderborg.dk::bd955826-7980-4f7f-9117-e24038dd0474" providerId="AD" clId="Web-{FDB55B53-E65C-06B9-E227-B9418DCA2E8B}" dt="2020-08-26T12:13:34.777" v="283"/>
          <ac:spMkLst>
            <pc:docMk/>
            <pc:sldMk cId="3775224115" sldId="275"/>
            <ac:spMk id="5" creationId="{08A94413-CA34-4C19-B73B-F34004D86242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13:34.777" v="283"/>
          <ac:spMkLst>
            <pc:docMk/>
            <pc:sldMk cId="3775224115" sldId="275"/>
            <ac:spMk id="24" creationId="{DA381740-063A-41A4-836D-85D14980EEF0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13:34.777" v="283"/>
          <ac:spMkLst>
            <pc:docMk/>
            <pc:sldMk cId="3775224115" sldId="275"/>
            <ac:spMk id="25" creationId="{678CC48C-9275-4EFA-9B84-8E818500B9C1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13:34.777" v="283"/>
          <ac:spMkLst>
            <pc:docMk/>
            <pc:sldMk cId="3775224115" sldId="275"/>
            <ac:spMk id="26" creationId="{0A324144-E9CF-4B12-A53E-FAC0D281D8B0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13:34.777" v="283"/>
          <ac:spMkLst>
            <pc:docMk/>
            <pc:sldMk cId="3775224115" sldId="275"/>
            <ac:spMk id="28" creationId="{DA381740-063A-41A4-836D-85D14980EEF0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13:34.777" v="283"/>
          <ac:spMkLst>
            <pc:docMk/>
            <pc:sldMk cId="3775224115" sldId="275"/>
            <ac:spMk id="29" creationId="{9B7AD9F6-8CE7-4299-8FC6-328F4DCD3FF9}"/>
          </ac:spMkLst>
        </pc:spChg>
        <pc:spChg chg="add">
          <ac:chgData name="Ann Berit Lauritsen Molleskolen" userId="S::annx0477@skole.skanderborg.dk::bd955826-7980-4f7f-9117-e24038dd0474" providerId="AD" clId="Web-{FDB55B53-E65C-06B9-E227-B9418DCA2E8B}" dt="2020-08-26T12:13:34.777" v="283"/>
          <ac:spMkLst>
            <pc:docMk/>
            <pc:sldMk cId="3775224115" sldId="275"/>
            <ac:spMk id="30" creationId="{F49775AF-8896-43EE-92C6-83497D6DC56F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13:34.762" v="282"/>
          <ac:spMkLst>
            <pc:docMk/>
            <pc:sldMk cId="3775224115" sldId="275"/>
            <ac:spMk id="31" creationId="{DA381740-063A-41A4-836D-85D14980EEF0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13:34.762" v="282"/>
          <ac:spMkLst>
            <pc:docMk/>
            <pc:sldMk cId="3775224115" sldId="275"/>
            <ac:spMk id="33" creationId="{D2306AB6-9D65-4F8E-9FD7-C3F3A3DE395D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13:34.762" v="282"/>
          <ac:spMkLst>
            <pc:docMk/>
            <pc:sldMk cId="3775224115" sldId="275"/>
            <ac:spMk id="35" creationId="{284C940E-7A1D-418E-A9E8-C9852CA8EE57}"/>
          </ac:spMkLst>
        </pc:spChg>
        <pc:spChg chg="add del">
          <ac:chgData name="Ann Berit Lauritsen Molleskolen" userId="S::annx0477@skole.skanderborg.dk::bd955826-7980-4f7f-9117-e24038dd0474" providerId="AD" clId="Web-{FDB55B53-E65C-06B9-E227-B9418DCA2E8B}" dt="2020-08-26T12:13:34.762" v="282"/>
          <ac:spMkLst>
            <pc:docMk/>
            <pc:sldMk cId="3775224115" sldId="275"/>
            <ac:spMk id="37" creationId="{72E0F698-EDF5-464C-B466-8D34B8AF17C7}"/>
          </ac:spMkLst>
        </pc:spChg>
        <pc:picChg chg="add mod">
          <ac:chgData name="Ann Berit Lauritsen Molleskolen" userId="S::annx0477@skole.skanderborg.dk::bd955826-7980-4f7f-9117-e24038dd0474" providerId="AD" clId="Web-{FDB55B53-E65C-06B9-E227-B9418DCA2E8B}" dt="2020-08-26T12:13:34.777" v="283"/>
          <ac:picMkLst>
            <pc:docMk/>
            <pc:sldMk cId="3775224115" sldId="275"/>
            <ac:picMk id="3" creationId="{59FD3D1C-5E1F-430D-8CFB-BC9919F1192C}"/>
          </ac:picMkLst>
        </pc:picChg>
        <pc:picChg chg="del">
          <ac:chgData name="Ann Berit Lauritsen Molleskolen" userId="S::annx0477@skole.skanderborg.dk::bd955826-7980-4f7f-9117-e24038dd0474" providerId="AD" clId="Web-{FDB55B53-E65C-06B9-E227-B9418DCA2E8B}" dt="2020-08-26T12:13:26.152" v="280"/>
          <ac:picMkLst>
            <pc:docMk/>
            <pc:sldMk cId="3775224115" sldId="275"/>
            <ac:picMk id="6" creationId="{75326CCB-16FA-42B9-83AD-B2DBA37DF0F6}"/>
          </ac:picMkLst>
        </pc:picChg>
      </pc:sldChg>
    </pc:docChg>
  </pc:docChgLst>
  <pc:docChgLst>
    <pc:chgData name="Ann Berit Lauritsen Molleskolen" userId="S::annx0477@skole.skanderborg.dk::bd955826-7980-4f7f-9117-e24038dd0474" providerId="AD" clId="Web-{59B43444-D314-FD3D-3452-A530744F4D08}"/>
    <pc:docChg chg="modSld">
      <pc:chgData name="Ann Berit Lauritsen Molleskolen" userId="S::annx0477@skole.skanderborg.dk::bd955826-7980-4f7f-9117-e24038dd0474" providerId="AD" clId="Web-{59B43444-D314-FD3D-3452-A530744F4D08}" dt="2020-08-31T08:57:49.694" v="1" actId="1076"/>
      <pc:docMkLst>
        <pc:docMk/>
      </pc:docMkLst>
      <pc:sldChg chg="modSp">
        <pc:chgData name="Ann Berit Lauritsen Molleskolen" userId="S::annx0477@skole.skanderborg.dk::bd955826-7980-4f7f-9117-e24038dd0474" providerId="AD" clId="Web-{59B43444-D314-FD3D-3452-A530744F4D08}" dt="2020-08-31T08:57:49.694" v="1" actId="1076"/>
        <pc:sldMkLst>
          <pc:docMk/>
          <pc:sldMk cId="3285324837" sldId="257"/>
        </pc:sldMkLst>
        <pc:picChg chg="mod">
          <ac:chgData name="Ann Berit Lauritsen Molleskolen" userId="S::annx0477@skole.skanderborg.dk::bd955826-7980-4f7f-9117-e24038dd0474" providerId="AD" clId="Web-{59B43444-D314-FD3D-3452-A530744F4D08}" dt="2020-08-31T08:57:49.694" v="1" actId="1076"/>
          <ac:picMkLst>
            <pc:docMk/>
            <pc:sldMk cId="3285324837" sldId="257"/>
            <ac:picMk id="7" creationId="{FE907BCF-7026-41CC-94D2-CBD3AC7E8EC3}"/>
          </ac:picMkLst>
        </pc:picChg>
      </pc:sldChg>
      <pc:sldChg chg="modSp">
        <pc:chgData name="Ann Berit Lauritsen Molleskolen" userId="S::annx0477@skole.skanderborg.dk::bd955826-7980-4f7f-9117-e24038dd0474" providerId="AD" clId="Web-{59B43444-D314-FD3D-3452-A530744F4D08}" dt="2020-08-31T08:35:21.018" v="0" actId="1076"/>
        <pc:sldMkLst>
          <pc:docMk/>
          <pc:sldMk cId="2199149396" sldId="269"/>
        </pc:sldMkLst>
        <pc:picChg chg="mod">
          <ac:chgData name="Ann Berit Lauritsen Molleskolen" userId="S::annx0477@skole.skanderborg.dk::bd955826-7980-4f7f-9117-e24038dd0474" providerId="AD" clId="Web-{59B43444-D314-FD3D-3452-A530744F4D08}" dt="2020-08-31T08:35:21.018" v="0" actId="1076"/>
          <ac:picMkLst>
            <pc:docMk/>
            <pc:sldMk cId="2199149396" sldId="269"/>
            <ac:picMk id="4" creationId="{C6F39A8C-662D-4AB1-AEDB-30B9FDFD09A3}"/>
          </ac:picMkLst>
        </pc:picChg>
      </pc:sldChg>
    </pc:docChg>
  </pc:docChgLst>
  <pc:docChgLst>
    <pc:chgData name="Ann Berit Lauritsen Molleskolen" userId="S::annx0477@skole.skanderborg.dk::bd955826-7980-4f7f-9117-e24038dd0474" providerId="AD" clId="Web-{EAEA563A-3A34-AD30-9FDB-4588C192DC4D}"/>
    <pc:docChg chg="modSld">
      <pc:chgData name="Ann Berit Lauritsen Molleskolen" userId="S::annx0477@skole.skanderborg.dk::bd955826-7980-4f7f-9117-e24038dd0474" providerId="AD" clId="Web-{EAEA563A-3A34-AD30-9FDB-4588C192DC4D}" dt="2020-09-07T06:23:33.466" v="0" actId="1076"/>
      <pc:docMkLst>
        <pc:docMk/>
      </pc:docMkLst>
      <pc:sldChg chg="modSp">
        <pc:chgData name="Ann Berit Lauritsen Molleskolen" userId="S::annx0477@skole.skanderborg.dk::bd955826-7980-4f7f-9117-e24038dd0474" providerId="AD" clId="Web-{EAEA563A-3A34-AD30-9FDB-4588C192DC4D}" dt="2020-09-07T06:23:33.466" v="0" actId="1076"/>
        <pc:sldMkLst>
          <pc:docMk/>
          <pc:sldMk cId="2199149396" sldId="269"/>
        </pc:sldMkLst>
        <pc:picChg chg="mod">
          <ac:chgData name="Ann Berit Lauritsen Molleskolen" userId="S::annx0477@skole.skanderborg.dk::bd955826-7980-4f7f-9117-e24038dd0474" providerId="AD" clId="Web-{EAEA563A-3A34-AD30-9FDB-4588C192DC4D}" dt="2020-09-07T06:23:33.466" v="0" actId="1076"/>
          <ac:picMkLst>
            <pc:docMk/>
            <pc:sldMk cId="2199149396" sldId="269"/>
            <ac:picMk id="4" creationId="{C6F39A8C-662D-4AB1-AEDB-30B9FDFD09A3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04:16.6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3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2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0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3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6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2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3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4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5mhpMxMy1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5" descr="Et billede, der indeholder person, skærende, kvinde, kage&#10;&#10;Beskrivelsen er genereret automatisk">
            <a:extLst>
              <a:ext uri="{FF2B5EF4-FFF2-40B4-BE49-F238E27FC236}">
                <a16:creationId xmlns:a16="http://schemas.microsoft.com/office/drawing/2014/main" id="{0596DE4B-51DD-4A33-91C9-1CA30C18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572" r="-1" b="11136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10800">
                <a:solidFill>
                  <a:schemeClr val="bg1"/>
                </a:solidFill>
                <a:cs typeface="Calibri Light"/>
              </a:rPr>
              <a:t>vennesangen</a:t>
            </a: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C54B211C-C0F6-4AE8-8121-30879CBB4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3B32F-C500-482A-A29C-D24D15DF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6390"/>
            <a:ext cx="3419856" cy="16014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8800" dirty="0"/>
              <a:t>alene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7E9AF8-BB0D-4561-A1A3-91F5680A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6390"/>
            <a:ext cx="6894577" cy="16014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endParaRPr lang="da-DK" sz="2000" b="1"/>
          </a:p>
          <a:p>
            <a:pPr>
              <a:spcBef>
                <a:spcPts val="0"/>
              </a:spcBef>
            </a:pPr>
            <a:endParaRPr lang="da-DK" sz="2000" b="1"/>
          </a:p>
          <a:p>
            <a:endParaRPr lang="da-DK" sz="2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Billede 4" descr="Et billede, der indeholder bærer, teddybjørn, sidder, indendørs&#10;&#10;Beskrivelsen er genereret automatisk">
            <a:extLst>
              <a:ext uri="{FF2B5EF4-FFF2-40B4-BE49-F238E27FC236}">
                <a16:creationId xmlns:a16="http://schemas.microsoft.com/office/drawing/2014/main" id="{F460C4F7-1920-4440-AD09-051807835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" y="1277329"/>
            <a:ext cx="10917936" cy="2374651"/>
          </a:xfrm>
          <a:prstGeom prst="rect">
            <a:avLst/>
          </a:prstGeom>
        </p:spPr>
      </p:pic>
      <p:sp>
        <p:nvSpPr>
          <p:cNvPr id="5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6390"/>
            <a:ext cx="18288" cy="1601482"/>
          </a:xfrm>
          <a:custGeom>
            <a:avLst/>
            <a:gdLst>
              <a:gd name="connsiteX0" fmla="*/ 0 w 18288"/>
              <a:gd name="connsiteY0" fmla="*/ 0 h 1601482"/>
              <a:gd name="connsiteX1" fmla="*/ 18288 w 18288"/>
              <a:gd name="connsiteY1" fmla="*/ 0 h 1601482"/>
              <a:gd name="connsiteX2" fmla="*/ 18288 w 18288"/>
              <a:gd name="connsiteY2" fmla="*/ 549842 h 1601482"/>
              <a:gd name="connsiteX3" fmla="*/ 18288 w 18288"/>
              <a:gd name="connsiteY3" fmla="*/ 1115699 h 1601482"/>
              <a:gd name="connsiteX4" fmla="*/ 18288 w 18288"/>
              <a:gd name="connsiteY4" fmla="*/ 1601482 h 1601482"/>
              <a:gd name="connsiteX5" fmla="*/ 0 w 18288"/>
              <a:gd name="connsiteY5" fmla="*/ 1601482 h 1601482"/>
              <a:gd name="connsiteX6" fmla="*/ 0 w 18288"/>
              <a:gd name="connsiteY6" fmla="*/ 1067655 h 1601482"/>
              <a:gd name="connsiteX7" fmla="*/ 0 w 18288"/>
              <a:gd name="connsiteY7" fmla="*/ 517813 h 1601482"/>
              <a:gd name="connsiteX8" fmla="*/ 0 w 18288"/>
              <a:gd name="connsiteY8" fmla="*/ 0 h 16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1482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13491" y="239554"/>
                  <a:pt x="33082" y="357305"/>
                  <a:pt x="18288" y="549842"/>
                </a:cubicBezTo>
                <a:cubicBezTo>
                  <a:pt x="3494" y="742379"/>
                  <a:pt x="2109" y="968008"/>
                  <a:pt x="18288" y="1115699"/>
                </a:cubicBezTo>
                <a:cubicBezTo>
                  <a:pt x="34467" y="1263390"/>
                  <a:pt x="40467" y="1447654"/>
                  <a:pt x="18288" y="1601482"/>
                </a:cubicBezTo>
                <a:cubicBezTo>
                  <a:pt x="10638" y="1602054"/>
                  <a:pt x="4111" y="1601075"/>
                  <a:pt x="0" y="1601482"/>
                </a:cubicBezTo>
                <a:cubicBezTo>
                  <a:pt x="11161" y="1416130"/>
                  <a:pt x="-25575" y="1276384"/>
                  <a:pt x="0" y="1067655"/>
                </a:cubicBezTo>
                <a:cubicBezTo>
                  <a:pt x="25575" y="858926"/>
                  <a:pt x="19778" y="740089"/>
                  <a:pt x="0" y="517813"/>
                </a:cubicBezTo>
                <a:cubicBezTo>
                  <a:pt x="-19778" y="295537"/>
                  <a:pt x="-1186" y="190747"/>
                  <a:pt x="0" y="0"/>
                </a:cubicBezTo>
                <a:close/>
              </a:path>
              <a:path w="18288" h="1601482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28591" y="163128"/>
                  <a:pt x="29410" y="353165"/>
                  <a:pt x="18288" y="485783"/>
                </a:cubicBezTo>
                <a:cubicBezTo>
                  <a:pt x="7166" y="618401"/>
                  <a:pt x="-625" y="808120"/>
                  <a:pt x="18288" y="1051640"/>
                </a:cubicBezTo>
                <a:cubicBezTo>
                  <a:pt x="37201" y="1295160"/>
                  <a:pt x="-225" y="1354107"/>
                  <a:pt x="18288" y="1601482"/>
                </a:cubicBezTo>
                <a:cubicBezTo>
                  <a:pt x="12642" y="1601712"/>
                  <a:pt x="3803" y="1601151"/>
                  <a:pt x="0" y="1601482"/>
                </a:cubicBezTo>
                <a:cubicBezTo>
                  <a:pt x="20846" y="1460490"/>
                  <a:pt x="16548" y="1224222"/>
                  <a:pt x="0" y="1035625"/>
                </a:cubicBezTo>
                <a:cubicBezTo>
                  <a:pt x="-16548" y="847028"/>
                  <a:pt x="24571" y="662668"/>
                  <a:pt x="0" y="469768"/>
                </a:cubicBezTo>
                <a:cubicBezTo>
                  <a:pt x="-24571" y="276868"/>
                  <a:pt x="-22089" y="172464"/>
                  <a:pt x="0" y="0"/>
                </a:cubicBezTo>
                <a:close/>
              </a:path>
            </a:pathLst>
          </a:custGeom>
          <a:solidFill>
            <a:srgbClr val="D13F68"/>
          </a:solidFill>
          <a:ln w="34925">
            <a:solidFill>
              <a:srgbClr val="D13F6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3B32F-C500-482A-A29C-D24D15DF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6600" dirty="0"/>
              <a:t>Drømme og fantasere</a:t>
            </a:r>
            <a:endParaRPr lang="da-DK" sz="6600"/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13F68"/>
          </a:solidFill>
          <a:ln w="38100" cap="rnd">
            <a:solidFill>
              <a:srgbClr val="D13F6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7E9AF8-BB0D-4561-A1A3-91F5680A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endParaRPr lang="da-DK" b="1"/>
          </a:p>
          <a:p>
            <a:pPr>
              <a:spcBef>
                <a:spcPts val="0"/>
              </a:spcBef>
            </a:pPr>
            <a:endParaRPr lang="da-DK" b="1"/>
          </a:p>
          <a:p>
            <a:endParaRPr lang="da-DK"/>
          </a:p>
        </p:txBody>
      </p:sp>
      <p:pic>
        <p:nvPicPr>
          <p:cNvPr id="4" name="Billede 6" descr="Et billede, der indeholder bærer, sne, hår, liggende&#10;&#10;Beskrivelsen er genereret automatisk">
            <a:extLst>
              <a:ext uri="{FF2B5EF4-FFF2-40B4-BE49-F238E27FC236}">
                <a16:creationId xmlns:a16="http://schemas.microsoft.com/office/drawing/2014/main" id="{FA61D9D2-956D-4C2C-8A15-9D3DE4E62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7" r="2664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472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3B32F-C500-482A-A29C-D24D15DF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4800" dirty="0"/>
              <a:t>en rigtig ven</a:t>
            </a:r>
          </a:p>
        </p:txBody>
      </p:sp>
      <p:pic>
        <p:nvPicPr>
          <p:cNvPr id="7" name="Billede 7" descr="Et billede, der indeholder bærer, teddybjørn, sidder, indendørs&#10;&#10;Beskrivelsen er genereret automatisk">
            <a:extLst>
              <a:ext uri="{FF2B5EF4-FFF2-40B4-BE49-F238E27FC236}">
                <a16:creationId xmlns:a16="http://schemas.microsoft.com/office/drawing/2014/main" id="{FE907BCF-7026-41CC-94D2-CBD3AC7E8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7" r="27480" b="1"/>
          <a:stretch/>
        </p:blipFill>
        <p:spPr>
          <a:xfrm>
            <a:off x="2148437" y="-76199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D13F68"/>
          </a:solidFill>
          <a:ln w="38100" cap="rnd">
            <a:solidFill>
              <a:srgbClr val="D13F6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7E9AF8-BB0D-4561-A1A3-91F5680A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endParaRPr lang="da-DK" sz="1800" b="1"/>
          </a:p>
          <a:p>
            <a:pPr>
              <a:spcBef>
                <a:spcPts val="0"/>
              </a:spcBef>
            </a:pPr>
            <a:endParaRPr lang="da-DK" sz="1800" b="1"/>
          </a:p>
          <a:p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328532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illede 11" descr="Et billede, der indeholder vand, sport, person, ung&#10;&#10;Beskrivelsen er genereret automatisk">
            <a:extLst>
              <a:ext uri="{FF2B5EF4-FFF2-40B4-BE49-F238E27FC236}">
                <a16:creationId xmlns:a16="http://schemas.microsoft.com/office/drawing/2014/main" id="{BA395AA7-E484-49F7-874B-833A8A8FE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05" r="-1" b="23375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970FA3F-91B0-4632-B577-6134218B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Lege eller danse eller svømme med</a:t>
            </a:r>
          </a:p>
        </p:txBody>
      </p:sp>
    </p:spTree>
    <p:extLst>
      <p:ext uri="{BB962C8B-B14F-4D97-AF65-F5344CB8AC3E}">
        <p14:creationId xmlns:p14="http://schemas.microsoft.com/office/powerpoint/2010/main" val="121785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5" name="Rectangle 28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6" descr="Et billede, der indeholder person, indendørs, ung, dreng&#10;&#10;Beskrivelsen er genereret automatisk">
            <a:extLst>
              <a:ext uri="{FF2B5EF4-FFF2-40B4-BE49-F238E27FC236}">
                <a16:creationId xmlns:a16="http://schemas.microsoft.com/office/drawing/2014/main" id="{75326CCB-16FA-42B9-83AD-B2DBA37DF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79" r="-1" b="6729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6" name="Rectangle 30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425D70-A9E2-40A8-945A-C57EE183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Det er rart at være alene, men....</a:t>
            </a:r>
          </a:p>
        </p:txBody>
      </p:sp>
    </p:spTree>
    <p:extLst>
      <p:ext uri="{BB962C8B-B14F-4D97-AF65-F5344CB8AC3E}">
        <p14:creationId xmlns:p14="http://schemas.microsoft.com/office/powerpoint/2010/main" val="403670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9" name="Rectangle 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425D70-A9E2-40A8-945A-C57EE183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dirty="0"/>
              <a:t>Det er </a:t>
            </a:r>
            <a:r>
              <a:rPr lang="en-US" sz="7400" dirty="0" err="1"/>
              <a:t>bedst</a:t>
            </a:r>
            <a:r>
              <a:rPr lang="en-US" sz="7400" dirty="0"/>
              <a:t> at ha' en </a:t>
            </a:r>
            <a:r>
              <a:rPr lang="en-US" sz="7400" dirty="0" err="1"/>
              <a:t>ven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13F68"/>
          </a:solidFill>
          <a:ln w="38100" cap="rnd">
            <a:solidFill>
              <a:srgbClr val="D13F6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3" descr="Et billede, der indeholder person, indendørs, bærbar computer, bord&#10;&#10;Beskrivelsen er genereret automatisk">
            <a:extLst>
              <a:ext uri="{FF2B5EF4-FFF2-40B4-BE49-F238E27FC236}">
                <a16:creationId xmlns:a16="http://schemas.microsoft.com/office/drawing/2014/main" id="{59FD3D1C-5E1F-430D-8CFB-BC9919F11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94" r="1765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522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D13F68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3B32F-C500-482A-A29C-D24D15DF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da-DK" sz="6600">
                <a:solidFill>
                  <a:schemeClr val="bg1"/>
                </a:solidFill>
              </a:rPr>
              <a:t>vennesangen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7E9AF8-BB0D-4561-A1A3-91F5680A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343" y="298909"/>
            <a:ext cx="5254754" cy="63662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3600" b="1" dirty="0">
                <a:ea typeface="+mn-lt"/>
                <a:cs typeface="+mn-lt"/>
              </a:rPr>
              <a:t>Jeg elsker at sidde alene,</a:t>
            </a:r>
            <a:br>
              <a:rPr lang="da-DK" sz="3600" b="1" dirty="0">
                <a:ea typeface="+mn-lt"/>
                <a:cs typeface="+mn-lt"/>
              </a:rPr>
            </a:br>
            <a:r>
              <a:rPr lang="da-DK" sz="3600" b="1" dirty="0">
                <a:ea typeface="+mn-lt"/>
                <a:cs typeface="+mn-lt"/>
              </a:rPr>
              <a:t>og drømme og fantasere,</a:t>
            </a:r>
            <a:br>
              <a:rPr lang="da-DK" sz="3600" b="1" dirty="0">
                <a:ea typeface="+mn-lt"/>
                <a:cs typeface="+mn-lt"/>
              </a:rPr>
            </a:br>
            <a:r>
              <a:rPr lang="da-DK" sz="3600" b="1" dirty="0">
                <a:ea typeface="+mn-lt"/>
                <a:cs typeface="+mn-lt"/>
              </a:rPr>
              <a:t>men har jeg været længe nok alene,</a:t>
            </a:r>
            <a:br>
              <a:rPr lang="da-DK" sz="3600" b="1" dirty="0">
                <a:ea typeface="+mn-lt"/>
                <a:cs typeface="+mn-lt"/>
              </a:rPr>
            </a:br>
            <a:r>
              <a:rPr lang="da-DK" sz="3600" b="1" dirty="0">
                <a:ea typeface="+mn-lt"/>
                <a:cs typeface="+mn-lt"/>
              </a:rPr>
              <a:t>vil jeg ikke være alene mere,</a:t>
            </a:r>
            <a:br>
              <a:rPr lang="da-DK" sz="3600" b="1" dirty="0">
                <a:ea typeface="+mn-lt"/>
                <a:cs typeface="+mn-lt"/>
              </a:rPr>
            </a:br>
            <a:r>
              <a:rPr lang="da-DK" sz="3600" b="1" dirty="0">
                <a:ea typeface="+mn-lt"/>
                <a:cs typeface="+mn-lt"/>
              </a:rPr>
              <a:t>så er det godt at ha' en rigtig ven,</a:t>
            </a:r>
            <a:br>
              <a:rPr lang="da-DK" sz="3600" b="1" dirty="0">
                <a:ea typeface="+mn-lt"/>
                <a:cs typeface="+mn-lt"/>
              </a:rPr>
            </a:br>
            <a:r>
              <a:rPr lang="da-DK" sz="3600" b="1" dirty="0">
                <a:ea typeface="+mn-lt"/>
                <a:cs typeface="+mn-lt"/>
              </a:rPr>
              <a:t>og ha' nogen at snakke med igen.</a:t>
            </a:r>
            <a:br>
              <a:rPr lang="da-DK" sz="3600" b="1" dirty="0">
                <a:ea typeface="+mn-lt"/>
                <a:cs typeface="+mn-lt"/>
              </a:rPr>
            </a:br>
            <a:r>
              <a:rPr lang="da-DK" sz="3600" b="1" dirty="0">
                <a:ea typeface="+mn-lt"/>
                <a:cs typeface="+mn-lt"/>
              </a:rPr>
              <a:t>En man kan dele sine drømme med,</a:t>
            </a:r>
            <a:br>
              <a:rPr lang="da-DK" sz="3600" b="1" dirty="0">
                <a:ea typeface="+mn-lt"/>
                <a:cs typeface="+mn-lt"/>
              </a:rPr>
            </a:br>
            <a:r>
              <a:rPr lang="da-DK" sz="3600" b="1" dirty="0">
                <a:ea typeface="+mn-lt"/>
                <a:cs typeface="+mn-lt"/>
              </a:rPr>
              <a:t>lege eller danse eller svømme med,</a:t>
            </a:r>
            <a:br>
              <a:rPr lang="da-DK" sz="3600" b="1" dirty="0">
                <a:ea typeface="+mn-lt"/>
                <a:cs typeface="+mn-lt"/>
              </a:rPr>
            </a:br>
            <a:r>
              <a:rPr lang="da-DK" sz="3600" b="1" dirty="0">
                <a:ea typeface="+mn-lt"/>
                <a:cs typeface="+mn-lt"/>
              </a:rPr>
              <a:t>det er rart at være alene-men</a:t>
            </a:r>
            <a:br>
              <a:rPr lang="da-DK" sz="3600" b="1" dirty="0">
                <a:ea typeface="+mn-lt"/>
                <a:cs typeface="+mn-lt"/>
              </a:rPr>
            </a:br>
            <a:r>
              <a:rPr lang="da-DK" sz="3600" b="1" dirty="0">
                <a:ea typeface="+mn-lt"/>
                <a:cs typeface="+mn-lt"/>
              </a:rPr>
              <a:t>det er bedst at ha' en ven.</a:t>
            </a:r>
          </a:p>
          <a:p>
            <a:pPr>
              <a:spcBef>
                <a:spcPts val="0"/>
              </a:spcBef>
            </a:pPr>
            <a:endParaRPr lang="da-DK" sz="3600" b="1" dirty="0"/>
          </a:p>
          <a:p>
            <a:endParaRPr lang="da-DK"/>
          </a:p>
        </p:txBody>
      </p:sp>
      <p:pic>
        <p:nvPicPr>
          <p:cNvPr id="4" name="Billede 4">
            <a:hlinkClick r:id="" action="ppaction://media"/>
            <a:extLst>
              <a:ext uri="{FF2B5EF4-FFF2-40B4-BE49-F238E27FC236}">
                <a16:creationId xmlns:a16="http://schemas.microsoft.com/office/drawing/2014/main" id="{C6F39A8C-662D-4AB1-AEDB-30B9FDFD09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2636" y="4837905"/>
            <a:ext cx="2357438" cy="15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493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62441"/>
      </a:dk2>
      <a:lt2>
        <a:srgbClr val="E2E8E6"/>
      </a:lt2>
      <a:accent1>
        <a:srgbClr val="D13F68"/>
      </a:accent1>
      <a:accent2>
        <a:srgbClr val="BF2D93"/>
      </a:accent2>
      <a:accent3>
        <a:srgbClr val="C03FD1"/>
      </a:accent3>
      <a:accent4>
        <a:srgbClr val="722DBF"/>
      </a:accent4>
      <a:accent5>
        <a:srgbClr val="473FD1"/>
      </a:accent5>
      <a:accent6>
        <a:srgbClr val="2D62BF"/>
      </a:accent6>
      <a:hlink>
        <a:srgbClr val="7861CA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2" ma:contentTypeDescription="Opret et nyt dokument." ma:contentTypeScope="" ma:versionID="9580757438013358d6b0d5911b8d571c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51186eb1d673e16a1cbf0af3b0be517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E2E260-8289-4B61-97ED-2969C5B92541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04fb2254-7cdd-4ada-9e51-555680f3f508"/>
    <ds:schemaRef ds:uri="http://schemas.microsoft.com/office/2006/documentManagement/types"/>
    <ds:schemaRef ds:uri="http://purl.org/dc/dcmitype/"/>
    <ds:schemaRef ds:uri="http://purl.org/dc/terms/"/>
    <ds:schemaRef ds:uri="008ecd24-87ac-4a1e-adee-bfc44e157b0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1761D7-C901-43A8-9C7F-80C87EE83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FC9014-A9E0-4B1D-9151-C77D138563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9" baseType="lpstr">
      <vt:lpstr>SketchyVTI</vt:lpstr>
      <vt:lpstr>vennesangen</vt:lpstr>
      <vt:lpstr>alene</vt:lpstr>
      <vt:lpstr>Drømme og fantasere</vt:lpstr>
      <vt:lpstr>en rigtig ven</vt:lpstr>
      <vt:lpstr>Lege eller danse eller svømme med</vt:lpstr>
      <vt:lpstr>Det er rart at være alene, men....</vt:lpstr>
      <vt:lpstr>Det er bedst at ha' en ven</vt:lpstr>
      <vt:lpstr>vennesangen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 Berit Lauritsen MLS-Mølleskolen</dc:creator>
  <cp:lastModifiedBy>Ann Berit Lauritsen Molleskolen</cp:lastModifiedBy>
  <cp:revision>390</cp:revision>
  <dcterms:created xsi:type="dcterms:W3CDTF">2020-08-10T13:18:57Z</dcterms:created>
  <dcterms:modified xsi:type="dcterms:W3CDTF">2020-09-07T06:23:33Z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