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A4BF4-B4F2-FEA6-6C44-783DF1A49B7F}" v="238" dt="2021-10-30T15:47:34.389"/>
    <p1510:client id="{9549E0F2-F339-9A08-2958-1226F923C8B3}" v="329" dt="2021-10-28T19:13:01.292"/>
    <p1510:client id="{F7BE2513-28BB-45D8-0876-AE5F17B8108E}" v="221" dt="2021-10-29T09:18:21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r.dk/drtv/se/sebastian-og-afrikas-vildeste-dyr_-bavianen_2329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5" descr="Et billede, der indeholder tekst&#10;&#10;Beskrivelsen er genereret automatisk">
            <a:extLst>
              <a:ext uri="{FF2B5EF4-FFF2-40B4-BE49-F238E27FC236}">
                <a16:creationId xmlns:a16="http://schemas.microsoft.com/office/drawing/2014/main" id="{A203900C-17E7-464F-BF46-C0BD489D56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Sebastian og Afrikas vilde dyr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Bavianen</a:t>
            </a:r>
            <a:endParaRPr lang="da-D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AF6D41-76A5-4799-B64C-343EB504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Burkina Faso</a:t>
            </a:r>
          </a:p>
        </p:txBody>
      </p:sp>
      <p:pic>
        <p:nvPicPr>
          <p:cNvPr id="4" name="Billede 4" descr="Et billede, der indeholder kort&#10;&#10;Beskrivelsen er genereret automatisk">
            <a:extLst>
              <a:ext uri="{FF2B5EF4-FFF2-40B4-BE49-F238E27FC236}">
                <a16:creationId xmlns:a16="http://schemas.microsoft.com/office/drawing/2014/main" id="{24ECFF6B-4417-45BD-96CE-B9D0E4215B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5"/>
          <a:stretch/>
        </p:blipFill>
        <p:spPr>
          <a:xfrm>
            <a:off x="5351476" y="643466"/>
            <a:ext cx="5632380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10"/>
            <a:ext cx="12192000" cy="68622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200370-E30D-45B8-AFCB-0F5BE45D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03" y="507238"/>
            <a:ext cx="3555916" cy="38458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Savanne i Burkina Faso</a:t>
            </a:r>
          </a:p>
        </p:txBody>
      </p:sp>
      <p:pic>
        <p:nvPicPr>
          <p:cNvPr id="4" name="Billede 4" descr="Et billede, der indeholder himmel, udendørs, natur&#10;&#10;Beskrivelsen er genereret automatisk">
            <a:extLst>
              <a:ext uri="{FF2B5EF4-FFF2-40B4-BE49-F238E27FC236}">
                <a16:creationId xmlns:a16="http://schemas.microsoft.com/office/drawing/2014/main" id="{DD295312-D061-4721-A36F-C476D57DE3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95" r="19860" b="2"/>
          <a:stretch/>
        </p:blipFill>
        <p:spPr>
          <a:xfrm>
            <a:off x="5467894" y="590861"/>
            <a:ext cx="5290998" cy="5290998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ln w="25400">
            <a:noFill/>
          </a:ln>
        </p:spPr>
      </p:pic>
      <p:sp>
        <p:nvSpPr>
          <p:cNvPr id="64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6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68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19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06568-8CCE-43EE-A958-7F290AB3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da-DK">
                <a:solidFill>
                  <a:schemeClr val="bg1"/>
                </a:solidFill>
                <a:cs typeface="Calibri Light"/>
              </a:rPr>
              <a:t>Hvad betyder</a:t>
            </a:r>
            <a:endParaRPr lang="da-DK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1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3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35FEFE-E1BE-46BF-A2F1-E7BCC45C0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a-DK">
                <a:solidFill>
                  <a:schemeClr val="bg1"/>
                </a:solidFill>
                <a:cs typeface="Calibri"/>
              </a:rPr>
              <a:t>varieret dyreliv</a:t>
            </a:r>
          </a:p>
          <a:p>
            <a:r>
              <a:rPr lang="da-DK">
                <a:solidFill>
                  <a:schemeClr val="bg1"/>
                </a:solidFill>
                <a:cs typeface="Calibri"/>
              </a:rPr>
              <a:t>krokodillen køler sig med åben mund</a:t>
            </a:r>
          </a:p>
          <a:p>
            <a:r>
              <a:rPr lang="da-DK">
                <a:solidFill>
                  <a:schemeClr val="bg1"/>
                </a:solidFill>
                <a:cs typeface="Calibri"/>
              </a:rPr>
              <a:t>alarmkald / kontaktkald</a:t>
            </a:r>
          </a:p>
          <a:p>
            <a:r>
              <a:rPr lang="da-DK">
                <a:solidFill>
                  <a:schemeClr val="bg1"/>
                </a:solidFill>
                <a:cs typeface="Calibri"/>
              </a:rPr>
              <a:t>mudderet fungerer som solbeskyttelse</a:t>
            </a:r>
          </a:p>
          <a:p>
            <a:r>
              <a:rPr lang="da-DK">
                <a:solidFill>
                  <a:schemeClr val="bg1"/>
                </a:solidFill>
                <a:cs typeface="Calibri"/>
              </a:rPr>
              <a:t>kendetegn</a:t>
            </a:r>
          </a:p>
        </p:txBody>
      </p:sp>
      <p:grpSp>
        <p:nvGrpSpPr>
          <p:cNvPr id="3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811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EB0F4-5FA6-4D23-8CD2-6FBA5667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cs typeface="Calibri Light"/>
                <a:hlinkClick r:id="rId2"/>
              </a:rPr>
              <a:t>Se filmen</a:t>
            </a:r>
            <a:endParaRPr lang="da-DK" dirty="0">
              <a:hlinkClick r:id="rId2"/>
            </a:endParaRPr>
          </a:p>
        </p:txBody>
      </p:sp>
      <p:pic>
        <p:nvPicPr>
          <p:cNvPr id="4" name="Billede 4" descr="Et billede, der indeholder tekst, monitor, skærm, skærmbillede&#10;&#10;Beskrivelsen er genereret automatisk">
            <a:extLst>
              <a:ext uri="{FF2B5EF4-FFF2-40B4-BE49-F238E27FC236}">
                <a16:creationId xmlns:a16="http://schemas.microsoft.com/office/drawing/2014/main" id="{B76C5D12-587D-498C-9534-F43BFA4E8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889" r="-157" b="13055"/>
          <a:stretch/>
        </p:blipFill>
        <p:spPr>
          <a:xfrm>
            <a:off x="2621" y="1511149"/>
            <a:ext cx="12186769" cy="4981092"/>
          </a:xfrm>
        </p:spPr>
      </p:pic>
    </p:spTree>
    <p:extLst>
      <p:ext uri="{BB962C8B-B14F-4D97-AF65-F5344CB8AC3E}">
        <p14:creationId xmlns:p14="http://schemas.microsoft.com/office/powerpoint/2010/main" val="370520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C5C333-40C6-4DBB-8981-1B99AD86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FFFFFF"/>
                </a:solidFill>
                <a:cs typeface="Calibri Light"/>
              </a:rPr>
              <a:t>OM FILMEN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5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F7C623-8651-4C6E-9BDB-AF00169F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Sebastian mødte disse dyr:</a:t>
            </a: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* krokodiller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en gekko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elefanter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bavianer</a:t>
            </a:r>
            <a:br>
              <a:rPr lang="da-DK" dirty="0">
                <a:cs typeface="Calibri" panose="020F0502020204030204"/>
              </a:rPr>
            </a:br>
            <a:endParaRPr lang="da-DK" dirty="0">
              <a:cs typeface="Calibri" panose="020F0502020204030204"/>
            </a:endParaRP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FAKTA OM BAVIANER</a:t>
            </a:r>
          </a:p>
          <a:p>
            <a:pPr marL="0" indent="0">
              <a:buNone/>
            </a:pPr>
            <a:r>
              <a:rPr lang="da-DK" dirty="0">
                <a:cs typeface="Calibri"/>
              </a:rPr>
              <a:t>Vægt han: 15-18 kg. Vægt hun: 10-12 kg.</a:t>
            </a:r>
          </a:p>
          <a:p>
            <a:pPr marL="0" indent="0">
              <a:buNone/>
            </a:pPr>
            <a:r>
              <a:rPr lang="da-DK" dirty="0">
                <a:cs typeface="Calibri"/>
              </a:rPr>
              <a:t>Højde han: 60-95 cm. Højde hun: 50-65 cm.</a:t>
            </a:r>
          </a:p>
          <a:p>
            <a:pPr marL="0" indent="0">
              <a:buNone/>
            </a:pPr>
            <a:r>
              <a:rPr lang="da-DK" dirty="0">
                <a:cs typeface="Calibri"/>
              </a:rPr>
              <a:t>Levealder: 30-35 år</a:t>
            </a:r>
          </a:p>
          <a:p>
            <a:pPr marL="0" indent="0">
              <a:buNone/>
            </a:pPr>
            <a:r>
              <a:rPr lang="da-DK" dirty="0">
                <a:cs typeface="Calibri"/>
              </a:rPr>
              <a:t>Føde: </a:t>
            </a:r>
            <a:r>
              <a:rPr lang="da-DK" dirty="0">
                <a:ea typeface="+mn-lt"/>
                <a:cs typeface="+mn-lt"/>
              </a:rPr>
              <a:t>Græs, rødder, frø, nødder, frugt, insekter og små krybdyr og padder.</a:t>
            </a:r>
            <a:endParaRPr lang="da-D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03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D3617D-EBFD-42F3-84DF-033E67E1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FFFFFF"/>
                </a:solidFill>
                <a:cs typeface="Calibri Light"/>
              </a:rPr>
              <a:t>En fagtekst</a:t>
            </a:r>
            <a:br>
              <a:rPr lang="da-DK" dirty="0">
                <a:solidFill>
                  <a:srgbClr val="FFFFFF"/>
                </a:solidFill>
                <a:cs typeface="Calibri Light"/>
              </a:rPr>
            </a:br>
            <a:r>
              <a:rPr lang="da-DK" dirty="0">
                <a:solidFill>
                  <a:srgbClr val="FFFFFF"/>
                </a:solidFill>
                <a:cs typeface="Calibri Light"/>
              </a:rPr>
              <a:t>- gode ord</a:t>
            </a:r>
            <a:br>
              <a:rPr lang="da-DK" dirty="0">
                <a:solidFill>
                  <a:srgbClr val="FFFFFF"/>
                </a:solidFill>
                <a:cs typeface="Calibri Light"/>
              </a:rPr>
            </a:br>
            <a:r>
              <a:rPr lang="da-DK" dirty="0">
                <a:solidFill>
                  <a:srgbClr val="FFFFFF"/>
                </a:solidFill>
                <a:cs typeface="Calibri Light"/>
              </a:rPr>
              <a:t>og sætninger.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427BCC-19E5-4A85-B663-2DFDADF60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a-DK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625757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D7F603D5EEB646A6D825971A275602" ma:contentTypeVersion="13" ma:contentTypeDescription="Opret et nyt dokument." ma:contentTypeScope="" ma:versionID="e7c467fae086cca22a3b31feca6a71e0">
  <xsd:schema xmlns:xsd="http://www.w3.org/2001/XMLSchema" xmlns:xs="http://www.w3.org/2001/XMLSchema" xmlns:p="http://schemas.microsoft.com/office/2006/metadata/properties" xmlns:ns2="04fb2254-7cdd-4ada-9e51-555680f3f508" xmlns:ns3="008ecd24-87ac-4a1e-adee-bfc44e157b01" targetNamespace="http://schemas.microsoft.com/office/2006/metadata/properties" ma:root="true" ma:fieldsID="48b13acd808b5854d4349744b3e9a50c" ns2:_="" ns3:_="">
    <xsd:import namespace="04fb2254-7cdd-4ada-9e51-555680f3f508"/>
    <xsd:import namespace="008ecd24-87ac-4a1e-adee-bfc44e157b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254-7cdd-4ada-9e51-555680f3f5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ecd24-87ac-4a1e-adee-bfc44e157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CCA65A-E19D-4B0D-8262-827AEE08D3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FD0867-38F4-40C5-8A1A-E1736812FB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407220-C570-49E5-B74F-6754C5B91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fb2254-7cdd-4ada-9e51-555680f3f508"/>
    <ds:schemaRef ds:uri="008ecd24-87ac-4a1e-adee-bfc44e157b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8" baseType="lpstr">
      <vt:lpstr>Kontortema</vt:lpstr>
      <vt:lpstr>Sebastian og Afrikas vilde dyr</vt:lpstr>
      <vt:lpstr>Burkina Faso</vt:lpstr>
      <vt:lpstr>Savanne i Burkina Faso</vt:lpstr>
      <vt:lpstr>Hvad betyder</vt:lpstr>
      <vt:lpstr>Se filmen</vt:lpstr>
      <vt:lpstr>OM FILMEN</vt:lpstr>
      <vt:lpstr>En fagtekst - gode ord og sætninger.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/>
  <cp:revision>116</cp:revision>
  <dcterms:created xsi:type="dcterms:W3CDTF">2021-10-28T19:00:13Z</dcterms:created>
  <dcterms:modified xsi:type="dcterms:W3CDTF">2021-10-30T15:47:52Z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0x01010089D7F603D5EEB646A6D825971A275602</vt:lpwstr>
  </property>
</Properties>
</file>