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8" r:id="rId6"/>
    <p:sldId id="260" r:id="rId7"/>
    <p:sldId id="267" r:id="rId8"/>
    <p:sldId id="271" r:id="rId9"/>
    <p:sldId id="272" r:id="rId10"/>
    <p:sldId id="274" r:id="rId11"/>
    <p:sldId id="273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118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361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887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44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82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12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984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91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572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269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118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99587-7F17-46E9-B9C7-50C1DB764B70}" type="datetimeFigureOut">
              <a:rPr lang="da-DK" smtClean="0"/>
              <a:t>03-02-2015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E3231-9B4C-4510-888C-6241172873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198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Her var et billede af bogens forside.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Fjernet grundet ophavsrettigheder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3554953" y="5719565"/>
            <a:ext cx="52526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 smtClean="0"/>
              <a:t>Hvad betyder </a:t>
            </a:r>
            <a:r>
              <a:rPr lang="da-DK" i="1" dirty="0" smtClean="0"/>
              <a:t>Gi den gas?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43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054100" y="21590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Samtale: Hvordan er billederne lavet?</a:t>
            </a:r>
            <a:endParaRPr lang="da-DK" sz="3200" dirty="0"/>
          </a:p>
        </p:txBody>
      </p:sp>
      <p:sp>
        <p:nvSpPr>
          <p:cNvPr id="4" name="Tekstfelt 3"/>
          <p:cNvSpPr txBox="1"/>
          <p:nvPr/>
        </p:nvSpPr>
        <p:spPr>
          <a:xfrm>
            <a:off x="1054100" y="2139518"/>
            <a:ext cx="292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Her var et billede fra bogen.</a:t>
            </a:r>
          </a:p>
          <a:p>
            <a:r>
              <a:rPr lang="da-DK" dirty="0" smtClean="0"/>
              <a:t>Fjernet grundet ophavsret.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37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12" y="2613025"/>
            <a:ext cx="4353329" cy="3600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1" y="2613025"/>
            <a:ext cx="1598579" cy="3600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469900" y="355600"/>
            <a:ext cx="11341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/>
              <a:t>I grupper skal I lave et billede, som i bogen.</a:t>
            </a:r>
          </a:p>
          <a:p>
            <a:r>
              <a:rPr lang="da-DK" sz="4400" dirty="0" smtClean="0"/>
              <a:t>Billedet fotograferes.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74109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axebibliotek.dk/sites/default/files/styles/ding_node_page/public/main_image/event/fortaelling.jpg?itok=HwIGwf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84" y="1417608"/>
            <a:ext cx="7239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/>
          <p:cNvSpPr txBox="1"/>
          <p:nvPr/>
        </p:nvSpPr>
        <p:spPr>
          <a:xfrm>
            <a:off x="3390180" y="5624423"/>
            <a:ext cx="53915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 smtClean="0"/>
              <a:t>højtlæsning</a:t>
            </a:r>
            <a:endParaRPr lang="da-DK" dirty="0"/>
          </a:p>
        </p:txBody>
      </p:sp>
      <p:sp>
        <p:nvSpPr>
          <p:cNvPr id="5" name="Eksplosion 1 4"/>
          <p:cNvSpPr/>
          <p:nvPr/>
        </p:nvSpPr>
        <p:spPr>
          <a:xfrm>
            <a:off x="86263" y="0"/>
            <a:ext cx="3303917" cy="359721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Lyt grundigt.</a:t>
            </a:r>
          </a:p>
          <a:p>
            <a:pPr algn="ctr"/>
            <a:r>
              <a:rPr lang="da-DK" dirty="0" smtClean="0"/>
              <a:t>Hvad hører vi om </a:t>
            </a:r>
          </a:p>
          <a:p>
            <a:pPr algn="ctr"/>
            <a:r>
              <a:rPr lang="da-DK" dirty="0" smtClean="0"/>
              <a:t>Ine?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88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rundet rektangel 7"/>
          <p:cNvSpPr/>
          <p:nvPr/>
        </p:nvSpPr>
        <p:spPr>
          <a:xfrm rot="5400000">
            <a:off x="317738" y="2516036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/>
          <p:cNvSpPr/>
          <p:nvPr/>
        </p:nvSpPr>
        <p:spPr>
          <a:xfrm>
            <a:off x="5329327" y="4730149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Afrundet rektangel 9"/>
          <p:cNvSpPr/>
          <p:nvPr/>
        </p:nvSpPr>
        <p:spPr>
          <a:xfrm>
            <a:off x="332835" y="4776159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Afrundet rektangel 10"/>
          <p:cNvSpPr/>
          <p:nvPr/>
        </p:nvSpPr>
        <p:spPr>
          <a:xfrm>
            <a:off x="5477772" y="2443635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Afrundet rektangel 11"/>
          <p:cNvSpPr/>
          <p:nvPr/>
        </p:nvSpPr>
        <p:spPr>
          <a:xfrm>
            <a:off x="5632195" y="301925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Afrundet rektangel 12"/>
          <p:cNvSpPr/>
          <p:nvPr/>
        </p:nvSpPr>
        <p:spPr>
          <a:xfrm>
            <a:off x="2723790" y="2344690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Afrundet rektangel 13"/>
          <p:cNvSpPr/>
          <p:nvPr/>
        </p:nvSpPr>
        <p:spPr>
          <a:xfrm rot="5400000">
            <a:off x="2776986" y="4628996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Afrundet rektangel 14"/>
          <p:cNvSpPr/>
          <p:nvPr/>
        </p:nvSpPr>
        <p:spPr>
          <a:xfrm>
            <a:off x="2919289" y="371122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332835" y="138204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8620217" y="1207363"/>
            <a:ext cx="292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Her var et billede af Ine.</a:t>
            </a:r>
          </a:p>
          <a:p>
            <a:r>
              <a:rPr lang="da-DK" dirty="0" smtClean="0"/>
              <a:t>Fjernet grundet ophavsret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09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rundet rektangel 7"/>
          <p:cNvSpPr/>
          <p:nvPr/>
        </p:nvSpPr>
        <p:spPr>
          <a:xfrm rot="5400000">
            <a:off x="317738" y="2516036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/>
          <p:cNvSpPr/>
          <p:nvPr/>
        </p:nvSpPr>
        <p:spPr>
          <a:xfrm>
            <a:off x="5329327" y="4730149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Afrundet rektangel 9"/>
          <p:cNvSpPr/>
          <p:nvPr/>
        </p:nvSpPr>
        <p:spPr>
          <a:xfrm>
            <a:off x="332835" y="4776159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Afrundet rektangel 10"/>
          <p:cNvSpPr/>
          <p:nvPr/>
        </p:nvSpPr>
        <p:spPr>
          <a:xfrm>
            <a:off x="5477772" y="2443635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Afrundet rektangel 11"/>
          <p:cNvSpPr/>
          <p:nvPr/>
        </p:nvSpPr>
        <p:spPr>
          <a:xfrm>
            <a:off x="5632195" y="301925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Afrundet rektangel 12"/>
          <p:cNvSpPr/>
          <p:nvPr/>
        </p:nvSpPr>
        <p:spPr>
          <a:xfrm>
            <a:off x="2723790" y="2344690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Afrundet rektangel 13"/>
          <p:cNvSpPr/>
          <p:nvPr/>
        </p:nvSpPr>
        <p:spPr>
          <a:xfrm rot="5400000">
            <a:off x="2776986" y="4628996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Afrundet rektangel 14"/>
          <p:cNvSpPr/>
          <p:nvPr/>
        </p:nvSpPr>
        <p:spPr>
          <a:xfrm>
            <a:off x="2919289" y="371122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332835" y="138204"/>
            <a:ext cx="2415396" cy="193231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/>
          <p:cNvSpPr txBox="1"/>
          <p:nvPr/>
        </p:nvSpPr>
        <p:spPr>
          <a:xfrm>
            <a:off x="8620217" y="1207363"/>
            <a:ext cx="292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Her var et billede af Hasse.</a:t>
            </a:r>
          </a:p>
          <a:p>
            <a:r>
              <a:rPr lang="da-DK" dirty="0" smtClean="0"/>
              <a:t>Fjernet grundet ophavsret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27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19" y="509356"/>
            <a:ext cx="5715000" cy="5715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773662" y="509356"/>
            <a:ext cx="5104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Bogen er skrevet af en norsk forfatter.</a:t>
            </a:r>
          </a:p>
          <a:p>
            <a:endParaRPr lang="da-DK" dirty="0"/>
          </a:p>
          <a:p>
            <a:r>
              <a:rPr lang="da-DK" dirty="0" smtClean="0"/>
              <a:t>Handlingen foregår i Norge.</a:t>
            </a:r>
          </a:p>
          <a:p>
            <a:endParaRPr lang="da-DK" dirty="0"/>
          </a:p>
          <a:p>
            <a:r>
              <a:rPr lang="da-DK" dirty="0" smtClean="0"/>
              <a:t>Hvordan kan man se det?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7451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654169" y="233830"/>
            <a:ext cx="1099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smtClean="0"/>
              <a:t>Værktøj</a:t>
            </a:r>
            <a:endParaRPr lang="da-DK" sz="4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687" y="587773"/>
            <a:ext cx="2124075" cy="21526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-609600"/>
            <a:ext cx="2905125" cy="28575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" y="1457325"/>
            <a:ext cx="2000250" cy="199024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931" y="4253369"/>
            <a:ext cx="2146181" cy="1762777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3963183"/>
            <a:ext cx="2343150" cy="2343150"/>
          </a:xfrm>
          <a:prstGeom prst="rect">
            <a:avLst/>
          </a:prstGeom>
        </p:spPr>
      </p:pic>
      <p:sp>
        <p:nvSpPr>
          <p:cNvPr id="15" name="Tekstfelt 14"/>
          <p:cNvSpPr txBox="1"/>
          <p:nvPr/>
        </p:nvSpPr>
        <p:spPr>
          <a:xfrm>
            <a:off x="4810124" y="1839524"/>
            <a:ext cx="43338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/>
              <a:t>s</a:t>
            </a:r>
            <a:r>
              <a:rPr lang="da-DK" sz="5400" dirty="0" smtClean="0"/>
              <a:t>av</a:t>
            </a:r>
          </a:p>
          <a:p>
            <a:r>
              <a:rPr lang="da-DK" sz="5400" dirty="0" err="1"/>
              <a:t>s</a:t>
            </a:r>
            <a:r>
              <a:rPr lang="da-DK" sz="5400" dirty="0" err="1" smtClean="0"/>
              <a:t>krue-trækker</a:t>
            </a:r>
            <a:endParaRPr lang="da-DK" sz="5400" dirty="0" smtClean="0"/>
          </a:p>
          <a:p>
            <a:r>
              <a:rPr lang="da-DK" sz="5400" dirty="0"/>
              <a:t>ø</a:t>
            </a:r>
            <a:r>
              <a:rPr lang="da-DK" sz="5400" dirty="0" smtClean="0"/>
              <a:t>kse</a:t>
            </a:r>
          </a:p>
          <a:p>
            <a:r>
              <a:rPr lang="da-DK" sz="5400" dirty="0"/>
              <a:t>h</a:t>
            </a:r>
            <a:r>
              <a:rPr lang="da-DK" sz="5400" dirty="0" smtClean="0"/>
              <a:t>ammer</a:t>
            </a:r>
          </a:p>
          <a:p>
            <a:r>
              <a:rPr lang="da-DK" sz="5400" dirty="0" err="1" smtClean="0"/>
              <a:t>skifte-nøgle</a:t>
            </a:r>
            <a:endParaRPr lang="da-DK" sz="5400" dirty="0"/>
          </a:p>
        </p:txBody>
      </p:sp>
    </p:spTree>
    <p:extLst>
      <p:ext uri="{BB962C8B-B14F-4D97-AF65-F5344CB8AC3E}">
        <p14:creationId xmlns:p14="http://schemas.microsoft.com/office/powerpoint/2010/main" val="7281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71462" y="231775"/>
            <a:ext cx="4191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Elg</a:t>
            </a:r>
          </a:p>
          <a:p>
            <a:r>
              <a:rPr lang="da-DK" sz="2400" dirty="0" smtClean="0"/>
              <a:t>Hare</a:t>
            </a:r>
          </a:p>
          <a:p>
            <a:r>
              <a:rPr lang="da-DK" sz="2400" dirty="0" smtClean="0"/>
              <a:t>Ugle</a:t>
            </a:r>
          </a:p>
          <a:p>
            <a:r>
              <a:rPr lang="da-DK" sz="2400" dirty="0" smtClean="0"/>
              <a:t>Ørn</a:t>
            </a:r>
          </a:p>
          <a:p>
            <a:r>
              <a:rPr lang="da-DK" sz="2400" dirty="0" smtClean="0"/>
              <a:t>Ren</a:t>
            </a:r>
          </a:p>
          <a:p>
            <a:r>
              <a:rPr lang="da-DK" sz="2400" dirty="0" smtClean="0"/>
              <a:t>Bjørn</a:t>
            </a:r>
          </a:p>
          <a:p>
            <a:r>
              <a:rPr lang="da-DK" sz="2400" dirty="0" smtClean="0"/>
              <a:t>Rype</a:t>
            </a:r>
          </a:p>
          <a:p>
            <a:r>
              <a:rPr lang="da-DK" sz="2400" dirty="0" smtClean="0"/>
              <a:t>Falk</a:t>
            </a:r>
          </a:p>
          <a:p>
            <a:r>
              <a:rPr lang="da-DK" sz="2400" dirty="0" smtClean="0"/>
              <a:t>Hjort</a:t>
            </a:r>
          </a:p>
          <a:p>
            <a:r>
              <a:rPr lang="da-DK" sz="2400" dirty="0" smtClean="0"/>
              <a:t>Los</a:t>
            </a:r>
          </a:p>
          <a:p>
            <a:r>
              <a:rPr lang="da-DK" sz="2400" dirty="0" smtClean="0"/>
              <a:t>Ulv</a:t>
            </a:r>
          </a:p>
          <a:p>
            <a:r>
              <a:rPr lang="da-DK" sz="2400" dirty="0" smtClean="0"/>
              <a:t>Ræv</a:t>
            </a:r>
          </a:p>
          <a:p>
            <a:r>
              <a:rPr lang="da-DK" sz="2400" dirty="0" smtClean="0"/>
              <a:t>Lækat</a:t>
            </a:r>
          </a:p>
          <a:p>
            <a:r>
              <a:rPr lang="da-DK" sz="2400" dirty="0" smtClean="0"/>
              <a:t>Egern</a:t>
            </a:r>
          </a:p>
          <a:p>
            <a:r>
              <a:rPr lang="da-DK" sz="2400" dirty="0" smtClean="0"/>
              <a:t>Grævling</a:t>
            </a:r>
          </a:p>
          <a:p>
            <a:r>
              <a:rPr lang="da-DK" sz="2400" dirty="0" smtClean="0"/>
              <a:t>Rådyr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49" y="231775"/>
            <a:ext cx="1886837" cy="139382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656" y="256821"/>
            <a:ext cx="1440000" cy="195668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/>
          <a:srcRect l="16237" r="26774"/>
          <a:stretch/>
        </p:blipFill>
        <p:spPr>
          <a:xfrm>
            <a:off x="3016111" y="217517"/>
            <a:ext cx="1440000" cy="142234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20200" y="-6391275"/>
            <a:ext cx="1440000" cy="92328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711" y="1785937"/>
            <a:ext cx="1676400" cy="10763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429" y="1785937"/>
            <a:ext cx="2086957" cy="14400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386" y="2641080"/>
            <a:ext cx="1920000" cy="1440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9"/>
          <a:srcRect l="22602"/>
          <a:stretch/>
        </p:blipFill>
        <p:spPr>
          <a:xfrm>
            <a:off x="2794000" y="3079941"/>
            <a:ext cx="1727946" cy="14400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3723" y="4519941"/>
            <a:ext cx="1387500" cy="14400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3690" y="3386274"/>
            <a:ext cx="2034696" cy="161483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2204" y="4627194"/>
            <a:ext cx="1800000" cy="14400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4155" y="5161449"/>
            <a:ext cx="2204602" cy="14400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62916" y="231775"/>
            <a:ext cx="2053476" cy="1440000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65053" y="1794011"/>
            <a:ext cx="1870515" cy="144000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37570" y="3394348"/>
            <a:ext cx="2327072" cy="14400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2916" y="5002759"/>
            <a:ext cx="213107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/>
          <p:cNvSpPr txBox="1"/>
          <p:nvPr/>
        </p:nvSpPr>
        <p:spPr>
          <a:xfrm rot="16200000">
            <a:off x="3152053" y="2014829"/>
            <a:ext cx="5676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err="1" smtClean="0"/>
              <a:t>Skrive-øvelse</a:t>
            </a:r>
            <a:endParaRPr lang="da-DK" sz="4400" dirty="0"/>
          </a:p>
        </p:txBody>
      </p:sp>
      <p:sp>
        <p:nvSpPr>
          <p:cNvPr id="7" name="Tekstfelt 6"/>
          <p:cNvSpPr txBox="1"/>
          <p:nvPr/>
        </p:nvSpPr>
        <p:spPr>
          <a:xfrm>
            <a:off x="461639" y="1225118"/>
            <a:ext cx="332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Her var fire eksempler fra skriveøvelsessiderne. Fjernet grundet ophavsret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357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 rot="16200000">
            <a:off x="-2349501" y="1524000"/>
            <a:ext cx="612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/>
              <a:t>Hente-diktat</a:t>
            </a:r>
            <a:endParaRPr lang="da-DK" sz="4400" dirty="0"/>
          </a:p>
        </p:txBody>
      </p:sp>
      <p:sp>
        <p:nvSpPr>
          <p:cNvPr id="4" name="Tekstfelt 3"/>
          <p:cNvSpPr txBox="1"/>
          <p:nvPr/>
        </p:nvSpPr>
        <p:spPr>
          <a:xfrm>
            <a:off x="3426781" y="1775534"/>
            <a:ext cx="506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Her var et eksempel på hentediktaten.</a:t>
            </a:r>
          </a:p>
          <a:p>
            <a:r>
              <a:rPr lang="da-DK" dirty="0" smtClean="0"/>
              <a:t>Fjernet grundet ophavsret.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164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144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Her var et billede af bogens forside.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Skanderborg Kommune UNV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 Berit Lauritsen</dc:creator>
  <cp:lastModifiedBy>Ann Berit Lauritsen</cp:lastModifiedBy>
  <cp:revision>16</cp:revision>
  <dcterms:created xsi:type="dcterms:W3CDTF">2014-10-21T19:56:39Z</dcterms:created>
  <dcterms:modified xsi:type="dcterms:W3CDTF">2015-02-03T16:51:29Z</dcterms:modified>
</cp:coreProperties>
</file>