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FBEA6-7469-103A-61D2-825C8EF29D8F}" v="278" dt="2020-09-21T14:59:58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erit Lauritsen Molleskolen" userId="S::annx0477@skole.skanderborg.dk::bd955826-7980-4f7f-9117-e24038dd0474" providerId="AD" clId="Web-{74BFBEA6-7469-103A-61D2-825C8EF29D8F}"/>
    <pc:docChg chg="addSld modSld addMainMaster delMainMaster">
      <pc:chgData name="Ann Berit Lauritsen Molleskolen" userId="S::annx0477@skole.skanderborg.dk::bd955826-7980-4f7f-9117-e24038dd0474" providerId="AD" clId="Web-{74BFBEA6-7469-103A-61D2-825C8EF29D8F}" dt="2020-09-21T14:59:58.873" v="274" actId="1076"/>
      <pc:docMkLst>
        <pc:docMk/>
      </pc:docMkLst>
      <pc:sldChg chg="addSp delSp modSp mod setBg modClrScheme setClrOvrMap chgLayout">
        <pc:chgData name="Ann Berit Lauritsen Molleskolen" userId="S::annx0477@skole.skanderborg.dk::bd955826-7980-4f7f-9117-e24038dd0474" providerId="AD" clId="Web-{74BFBEA6-7469-103A-61D2-825C8EF29D8F}" dt="2020-09-21T14:49:39.213" v="29"/>
        <pc:sldMkLst>
          <pc:docMk/>
          <pc:sldMk cId="3424942676" sldId="256"/>
        </pc:sldMkLst>
        <pc:spChg chg="mod">
          <ac:chgData name="Ann Berit Lauritsen Molleskolen" userId="S::annx0477@skole.skanderborg.dk::bd955826-7980-4f7f-9117-e24038dd0474" providerId="AD" clId="Web-{74BFBEA6-7469-103A-61D2-825C8EF29D8F}" dt="2020-09-21T14:49:39.213" v="29"/>
          <ac:spMkLst>
            <pc:docMk/>
            <pc:sldMk cId="3424942676" sldId="256"/>
            <ac:spMk id="2" creationId="{00000000-0000-0000-0000-000000000000}"/>
          </ac:spMkLst>
        </pc:spChg>
        <pc:spChg chg="del mod">
          <ac:chgData name="Ann Berit Lauritsen Molleskolen" userId="S::annx0477@skole.skanderborg.dk::bd955826-7980-4f7f-9117-e24038dd0474" providerId="AD" clId="Web-{74BFBEA6-7469-103A-61D2-825C8EF29D8F}" dt="2020-09-21T14:49:32.932" v="28"/>
          <ac:spMkLst>
            <pc:docMk/>
            <pc:sldMk cId="3424942676" sldId="256"/>
            <ac:spMk id="3" creationId="{00000000-0000-0000-0000-000000000000}"/>
          </ac:spMkLst>
        </pc:spChg>
        <pc:spChg chg="add del">
          <ac:chgData name="Ann Berit Lauritsen Molleskolen" userId="S::annx0477@skole.skanderborg.dk::bd955826-7980-4f7f-9117-e24038dd0474" providerId="AD" clId="Web-{74BFBEA6-7469-103A-61D2-825C8EF29D8F}" dt="2020-09-21T14:49:39.213" v="29"/>
          <ac:spMkLst>
            <pc:docMk/>
            <pc:sldMk cId="3424942676" sldId="256"/>
            <ac:spMk id="9" creationId="{678CC48C-9275-4EFA-9B84-8E818500B9C1}"/>
          </ac:spMkLst>
        </pc:spChg>
        <pc:spChg chg="add del">
          <ac:chgData name="Ann Berit Lauritsen Molleskolen" userId="S::annx0477@skole.skanderborg.dk::bd955826-7980-4f7f-9117-e24038dd0474" providerId="AD" clId="Web-{74BFBEA6-7469-103A-61D2-825C8EF29D8F}" dt="2020-09-21T14:49:39.213" v="29"/>
          <ac:spMkLst>
            <pc:docMk/>
            <pc:sldMk cId="3424942676" sldId="256"/>
            <ac:spMk id="11" creationId="{0A324144-E9CF-4B12-A53E-FAC0D281D8B0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49:39.213" v="29"/>
          <ac:spMkLst>
            <pc:docMk/>
            <pc:sldMk cId="3424942676" sldId="256"/>
            <ac:spMk id="16" creationId="{5A59F003-E00A-43F9-91DC-CC54E3B87466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49:39.213" v="29"/>
          <ac:spMkLst>
            <pc:docMk/>
            <pc:sldMk cId="3424942676" sldId="256"/>
            <ac:spMk id="18" creationId="{D74A4382-E3AD-430A-9A1F-DFA3E0E77A7D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49:39.213" v="29"/>
          <ac:spMkLst>
            <pc:docMk/>
            <pc:sldMk cId="3424942676" sldId="256"/>
            <ac:spMk id="20" creationId="{79F40191-0F44-4FD1-82CC-ACB507C14BE6}"/>
          </ac:spMkLst>
        </pc:spChg>
        <pc:picChg chg="add mod ord">
          <ac:chgData name="Ann Berit Lauritsen Molleskolen" userId="S::annx0477@skole.skanderborg.dk::bd955826-7980-4f7f-9117-e24038dd0474" providerId="AD" clId="Web-{74BFBEA6-7469-103A-61D2-825C8EF29D8F}" dt="2020-09-21T14:49:39.213" v="29"/>
          <ac:picMkLst>
            <pc:docMk/>
            <pc:sldMk cId="3424942676" sldId="256"/>
            <ac:picMk id="4" creationId="{EDD82EF7-428F-4FFD-A100-77B795DEB09B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74BFBEA6-7469-103A-61D2-825C8EF29D8F}" dt="2020-09-21T14:50:59.776" v="50"/>
        <pc:sldMkLst>
          <pc:docMk/>
          <pc:sldMk cId="42336258" sldId="257"/>
        </pc:sldMkLst>
        <pc:spChg chg="mod ord">
          <ac:chgData name="Ann Berit Lauritsen Molleskolen" userId="S::annx0477@skole.skanderborg.dk::bd955826-7980-4f7f-9117-e24038dd0474" providerId="AD" clId="Web-{74BFBEA6-7469-103A-61D2-825C8EF29D8F}" dt="2020-09-21T14:50:59.776" v="50"/>
          <ac:spMkLst>
            <pc:docMk/>
            <pc:sldMk cId="42336258" sldId="257"/>
            <ac:spMk id="2" creationId="{5594E97B-BA14-4522-82D0-BDAD06AAD272}"/>
          </ac:spMkLst>
        </pc:spChg>
        <pc:spChg chg="del">
          <ac:chgData name="Ann Berit Lauritsen Molleskolen" userId="S::annx0477@skole.skanderborg.dk::bd955826-7980-4f7f-9117-e24038dd0474" providerId="AD" clId="Web-{74BFBEA6-7469-103A-61D2-825C8EF29D8F}" dt="2020-09-21T14:50:56.636" v="49"/>
          <ac:spMkLst>
            <pc:docMk/>
            <pc:sldMk cId="42336258" sldId="257"/>
            <ac:spMk id="3" creationId="{99CA7DE1-A162-4D30-BB17-16D473080684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0:59.776" v="50"/>
          <ac:spMkLst>
            <pc:docMk/>
            <pc:sldMk cId="42336258" sldId="257"/>
            <ac:spMk id="9" creationId="{8D06CE56-3881-4ADA-8CEF-D18B02C242A3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0:59.776" v="50"/>
          <ac:spMkLst>
            <pc:docMk/>
            <pc:sldMk cId="42336258" sldId="257"/>
            <ac:spMk id="11" creationId="{79F3C543-62EC-4433-9C93-A2CD8764E9B4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0:59.776" v="50"/>
          <ac:spMkLst>
            <pc:docMk/>
            <pc:sldMk cId="42336258" sldId="257"/>
            <ac:spMk id="13" creationId="{2FB82883-1DC0-4BE1-A607-009095F3355A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0:59.776" v="50"/>
          <ac:spMkLst>
            <pc:docMk/>
            <pc:sldMk cId="42336258" sldId="257"/>
            <ac:spMk id="15" creationId="{9FA98EAA-A866-4C95-A2A8-44E46FBAD5A0}"/>
          </ac:spMkLst>
        </pc:spChg>
        <pc:picChg chg="add mod ord">
          <ac:chgData name="Ann Berit Lauritsen Molleskolen" userId="S::annx0477@skole.skanderborg.dk::bd955826-7980-4f7f-9117-e24038dd0474" providerId="AD" clId="Web-{74BFBEA6-7469-103A-61D2-825C8EF29D8F}" dt="2020-09-21T14:50:59.776" v="50"/>
          <ac:picMkLst>
            <pc:docMk/>
            <pc:sldMk cId="42336258" sldId="257"/>
            <ac:picMk id="4" creationId="{6AE84910-3611-4468-997A-5EEF4878298B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74BFBEA6-7469-103A-61D2-825C8EF29D8F}" dt="2020-09-21T14:55:06.309" v="95" actId="20577"/>
        <pc:sldMkLst>
          <pc:docMk/>
          <pc:sldMk cId="4023051179" sldId="258"/>
        </pc:sldMkLst>
        <pc:spChg chg="mod ord">
          <ac:chgData name="Ann Berit Lauritsen Molleskolen" userId="S::annx0477@skole.skanderborg.dk::bd955826-7980-4f7f-9117-e24038dd0474" providerId="AD" clId="Web-{74BFBEA6-7469-103A-61D2-825C8EF29D8F}" dt="2020-09-21T14:55:06.309" v="95" actId="20577"/>
          <ac:spMkLst>
            <pc:docMk/>
            <pc:sldMk cId="4023051179" sldId="258"/>
            <ac:spMk id="2" creationId="{AF34C5A8-117E-4976-8685-8250FB958E57}"/>
          </ac:spMkLst>
        </pc:spChg>
        <pc:spChg chg="del">
          <ac:chgData name="Ann Berit Lauritsen Molleskolen" userId="S::annx0477@skole.skanderborg.dk::bd955826-7980-4f7f-9117-e24038dd0474" providerId="AD" clId="Web-{74BFBEA6-7469-103A-61D2-825C8EF29D8F}" dt="2020-09-21T14:53:24.246" v="91"/>
          <ac:spMkLst>
            <pc:docMk/>
            <pc:sldMk cId="4023051179" sldId="258"/>
            <ac:spMk id="3" creationId="{7625EA1B-B604-4E0A-B58F-496C7047FE88}"/>
          </ac:spMkLst>
        </pc:spChg>
        <pc:spChg chg="add del mod">
          <ac:chgData name="Ann Berit Lauritsen Molleskolen" userId="S::annx0477@skole.skanderborg.dk::bd955826-7980-4f7f-9117-e24038dd0474" providerId="AD" clId="Web-{74BFBEA6-7469-103A-61D2-825C8EF29D8F}" dt="2020-09-21T14:54:14.231" v="94"/>
          <ac:spMkLst>
            <pc:docMk/>
            <pc:sldMk cId="4023051179" sldId="258"/>
            <ac:spMk id="7" creationId="{CCFE2A2A-1B13-4705-955C-2755E280DD5A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4:14.231" v="94"/>
          <ac:spMkLst>
            <pc:docMk/>
            <pc:sldMk cId="4023051179" sldId="258"/>
            <ac:spMk id="12" creationId="{8D06CE56-3881-4ADA-8CEF-D18B02C242A3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4:14.231" v="94"/>
          <ac:spMkLst>
            <pc:docMk/>
            <pc:sldMk cId="4023051179" sldId="258"/>
            <ac:spMk id="14" creationId="{79F3C543-62EC-4433-9C93-A2CD8764E9B4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4:14.231" v="94"/>
          <ac:spMkLst>
            <pc:docMk/>
            <pc:sldMk cId="4023051179" sldId="258"/>
            <ac:spMk id="16" creationId="{2FB82883-1DC0-4BE1-A607-009095F3355A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4:14.231" v="94"/>
          <ac:spMkLst>
            <pc:docMk/>
            <pc:sldMk cId="4023051179" sldId="258"/>
            <ac:spMk id="18" creationId="{9FA98EAA-A866-4C95-A2A8-44E46FBAD5A0}"/>
          </ac:spMkLst>
        </pc:spChg>
        <pc:picChg chg="add del mod ord">
          <ac:chgData name="Ann Berit Lauritsen Molleskolen" userId="S::annx0477@skole.skanderborg.dk::bd955826-7980-4f7f-9117-e24038dd0474" providerId="AD" clId="Web-{74BFBEA6-7469-103A-61D2-825C8EF29D8F}" dt="2020-09-21T14:54:11.731" v="93"/>
          <ac:picMkLst>
            <pc:docMk/>
            <pc:sldMk cId="4023051179" sldId="258"/>
            <ac:picMk id="4" creationId="{5F596794-83A5-4CFE-B50B-27F49AC2E332}"/>
          </ac:picMkLst>
        </pc:picChg>
        <pc:picChg chg="add mod">
          <ac:chgData name="Ann Berit Lauritsen Molleskolen" userId="S::annx0477@skole.skanderborg.dk::bd955826-7980-4f7f-9117-e24038dd0474" providerId="AD" clId="Web-{74BFBEA6-7469-103A-61D2-825C8EF29D8F}" dt="2020-09-21T14:54:14.231" v="94"/>
          <ac:picMkLst>
            <pc:docMk/>
            <pc:sldMk cId="4023051179" sldId="258"/>
            <ac:picMk id="5" creationId="{431D1FB9-2B43-4A82-8E96-8E64EEF252E8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74BFBEA6-7469-103A-61D2-825C8EF29D8F}" dt="2020-09-21T14:55:40.843" v="125"/>
        <pc:sldMkLst>
          <pc:docMk/>
          <pc:sldMk cId="103198789" sldId="259"/>
        </pc:sldMkLst>
        <pc:spChg chg="add mod">
          <ac:chgData name="Ann Berit Lauritsen Molleskolen" userId="S::annx0477@skole.skanderborg.dk::bd955826-7980-4f7f-9117-e24038dd0474" providerId="AD" clId="Web-{74BFBEA6-7469-103A-61D2-825C8EF29D8F}" dt="2020-09-21T14:55:40.843" v="125"/>
          <ac:spMkLst>
            <pc:docMk/>
            <pc:sldMk cId="103198789" sldId="259"/>
            <ac:spMk id="3" creationId="{F7F6849B-B915-41FC-8FB7-72B5A65C4109}"/>
          </ac:spMkLst>
        </pc:spChg>
        <pc:spChg chg="add del">
          <ac:chgData name="Ann Berit Lauritsen Molleskolen" userId="S::annx0477@skole.skanderborg.dk::bd955826-7980-4f7f-9117-e24038dd0474" providerId="AD" clId="Web-{74BFBEA6-7469-103A-61D2-825C8EF29D8F}" dt="2020-09-21T14:55:40.843" v="125"/>
          <ac:spMkLst>
            <pc:docMk/>
            <pc:sldMk cId="103198789" sldId="259"/>
            <ac:spMk id="8" creationId="{8D06CE56-3881-4ADA-8CEF-D18B02C242A3}"/>
          </ac:spMkLst>
        </pc:spChg>
        <pc:spChg chg="add del">
          <ac:chgData name="Ann Berit Lauritsen Molleskolen" userId="S::annx0477@skole.skanderborg.dk::bd955826-7980-4f7f-9117-e24038dd0474" providerId="AD" clId="Web-{74BFBEA6-7469-103A-61D2-825C8EF29D8F}" dt="2020-09-21T14:55:40.843" v="125"/>
          <ac:spMkLst>
            <pc:docMk/>
            <pc:sldMk cId="103198789" sldId="259"/>
            <ac:spMk id="10" creationId="{79F3C543-62EC-4433-9C93-A2CD8764E9B4}"/>
          </ac:spMkLst>
        </pc:spChg>
        <pc:spChg chg="add del">
          <ac:chgData name="Ann Berit Lauritsen Molleskolen" userId="S::annx0477@skole.skanderborg.dk::bd955826-7980-4f7f-9117-e24038dd0474" providerId="AD" clId="Web-{74BFBEA6-7469-103A-61D2-825C8EF29D8F}" dt="2020-09-21T14:55:40.843" v="125"/>
          <ac:spMkLst>
            <pc:docMk/>
            <pc:sldMk cId="103198789" sldId="259"/>
            <ac:spMk id="12" creationId="{2FB82883-1DC0-4BE1-A607-009095F3355A}"/>
          </ac:spMkLst>
        </pc:spChg>
        <pc:spChg chg="add del">
          <ac:chgData name="Ann Berit Lauritsen Molleskolen" userId="S::annx0477@skole.skanderborg.dk::bd955826-7980-4f7f-9117-e24038dd0474" providerId="AD" clId="Web-{74BFBEA6-7469-103A-61D2-825C8EF29D8F}" dt="2020-09-21T14:55:40.843" v="125"/>
          <ac:spMkLst>
            <pc:docMk/>
            <pc:sldMk cId="103198789" sldId="259"/>
            <ac:spMk id="14" creationId="{9FA98EAA-A866-4C95-A2A8-44E46FBAD5A0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5:40.843" v="125"/>
          <ac:spMkLst>
            <pc:docMk/>
            <pc:sldMk cId="103198789" sldId="259"/>
            <ac:spMk id="19" creationId="{8D06CE56-3881-4ADA-8CEF-D18B02C242A3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5:40.843" v="125"/>
          <ac:spMkLst>
            <pc:docMk/>
            <pc:sldMk cId="103198789" sldId="259"/>
            <ac:spMk id="21" creationId="{79F3C543-62EC-4433-9C93-A2CD8764E9B4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5:40.843" v="125"/>
          <ac:spMkLst>
            <pc:docMk/>
            <pc:sldMk cId="103198789" sldId="259"/>
            <ac:spMk id="23" creationId="{2FB82883-1DC0-4BE1-A607-009095F3355A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5:40.843" v="125"/>
          <ac:spMkLst>
            <pc:docMk/>
            <pc:sldMk cId="103198789" sldId="259"/>
            <ac:spMk id="25" creationId="{9FA98EAA-A866-4C95-A2A8-44E46FBAD5A0}"/>
          </ac:spMkLst>
        </pc:spChg>
        <pc:picChg chg="add mod">
          <ac:chgData name="Ann Berit Lauritsen Molleskolen" userId="S::annx0477@skole.skanderborg.dk::bd955826-7980-4f7f-9117-e24038dd0474" providerId="AD" clId="Web-{74BFBEA6-7469-103A-61D2-825C8EF29D8F}" dt="2020-09-21T14:55:31.575" v="121"/>
          <ac:picMkLst>
            <pc:docMk/>
            <pc:sldMk cId="103198789" sldId="259"/>
            <ac:picMk id="2" creationId="{20382D9F-3F2F-4446-9E77-E7D2CE64F90A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74BFBEA6-7469-103A-61D2-825C8EF29D8F}" dt="2020-09-21T14:58:01.201" v="235"/>
        <pc:sldMkLst>
          <pc:docMk/>
          <pc:sldMk cId="2956221026" sldId="260"/>
        </pc:sldMkLst>
        <pc:spChg chg="mod">
          <ac:chgData name="Ann Berit Lauritsen Molleskolen" userId="S::annx0477@skole.skanderborg.dk::bd955826-7980-4f7f-9117-e24038dd0474" providerId="AD" clId="Web-{74BFBEA6-7469-103A-61D2-825C8EF29D8F}" dt="2020-09-21T14:58:01.201" v="235"/>
          <ac:spMkLst>
            <pc:docMk/>
            <pc:sldMk cId="2956221026" sldId="260"/>
            <ac:spMk id="2" creationId="{3D851A48-3E3D-48AB-971B-2E71F5A546D0}"/>
          </ac:spMkLst>
        </pc:spChg>
        <pc:spChg chg="del">
          <ac:chgData name="Ann Berit Lauritsen Molleskolen" userId="S::annx0477@skole.skanderborg.dk::bd955826-7980-4f7f-9117-e24038dd0474" providerId="AD" clId="Web-{74BFBEA6-7469-103A-61D2-825C8EF29D8F}" dt="2020-09-21T14:58:01.201" v="235"/>
          <ac:spMkLst>
            <pc:docMk/>
            <pc:sldMk cId="2956221026" sldId="260"/>
            <ac:spMk id="3" creationId="{C2B18670-C2A1-456B-9BD5-9DB5DEB68C62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01.201" v="235"/>
          <ac:spMkLst>
            <pc:docMk/>
            <pc:sldMk cId="2956221026" sldId="260"/>
            <ac:spMk id="8" creationId="{8D06CE56-3881-4ADA-8CEF-D18B02C242A3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01.201" v="235"/>
          <ac:spMkLst>
            <pc:docMk/>
            <pc:sldMk cId="2956221026" sldId="260"/>
            <ac:spMk id="10" creationId="{79F3C543-62EC-4433-9C93-A2CD8764E9B4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01.201" v="235"/>
          <ac:spMkLst>
            <pc:docMk/>
            <pc:sldMk cId="2956221026" sldId="260"/>
            <ac:spMk id="12" creationId="{FFD48BC7-DC40-47DE-87EE-9F4B6ECB9ABB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01.201" v="235"/>
          <ac:spMkLst>
            <pc:docMk/>
            <pc:sldMk cId="2956221026" sldId="260"/>
            <ac:spMk id="14" creationId="{E502BBC7-2C76-46F3-BC24-5985BC13DB88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01.201" v="235"/>
          <ac:spMkLst>
            <pc:docMk/>
            <pc:sldMk cId="2956221026" sldId="260"/>
            <ac:spMk id="16" creationId="{9C45F024-2468-4D8A-9E11-BB2B1E0A3B37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01.201" v="235"/>
          <ac:spMkLst>
            <pc:docMk/>
            <pc:sldMk cId="2956221026" sldId="260"/>
            <ac:spMk id="18" creationId="{3629484E-3792-4B3D-89AD-7C8A1ED0E0D4}"/>
          </ac:spMkLst>
        </pc:spChg>
      </pc:sldChg>
      <pc:sldChg chg="addSp delSp modSp new mod setBg">
        <pc:chgData name="Ann Berit Lauritsen Molleskolen" userId="S::annx0477@skole.skanderborg.dk::bd955826-7980-4f7f-9117-e24038dd0474" providerId="AD" clId="Web-{74BFBEA6-7469-103A-61D2-825C8EF29D8F}" dt="2020-09-21T14:58:35.984" v="247"/>
        <pc:sldMkLst>
          <pc:docMk/>
          <pc:sldMk cId="296462169" sldId="261"/>
        </pc:sldMkLst>
        <pc:spChg chg="mod ord">
          <ac:chgData name="Ann Berit Lauritsen Molleskolen" userId="S::annx0477@skole.skanderborg.dk::bd955826-7980-4f7f-9117-e24038dd0474" providerId="AD" clId="Web-{74BFBEA6-7469-103A-61D2-825C8EF29D8F}" dt="2020-09-21T14:58:35.984" v="247"/>
          <ac:spMkLst>
            <pc:docMk/>
            <pc:sldMk cId="296462169" sldId="261"/>
            <ac:spMk id="2" creationId="{C12B6E31-59A1-4F28-867B-99BB432DAA30}"/>
          </ac:spMkLst>
        </pc:spChg>
        <pc:spChg chg="del">
          <ac:chgData name="Ann Berit Lauritsen Molleskolen" userId="S::annx0477@skole.skanderborg.dk::bd955826-7980-4f7f-9117-e24038dd0474" providerId="AD" clId="Web-{74BFBEA6-7469-103A-61D2-825C8EF29D8F}" dt="2020-09-21T14:58:32.857" v="246"/>
          <ac:spMkLst>
            <pc:docMk/>
            <pc:sldMk cId="296462169" sldId="261"/>
            <ac:spMk id="3" creationId="{F2F84C64-1DC2-4B77-933D-A37CE20C1C0C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35.984" v="247"/>
          <ac:spMkLst>
            <pc:docMk/>
            <pc:sldMk cId="296462169" sldId="261"/>
            <ac:spMk id="9" creationId="{8D06CE56-3881-4ADA-8CEF-D18B02C242A3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35.984" v="247"/>
          <ac:spMkLst>
            <pc:docMk/>
            <pc:sldMk cId="296462169" sldId="261"/>
            <ac:spMk id="11" creationId="{79F3C543-62EC-4433-9C93-A2CD8764E9B4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35.984" v="247"/>
          <ac:spMkLst>
            <pc:docMk/>
            <pc:sldMk cId="296462169" sldId="261"/>
            <ac:spMk id="13" creationId="{0671A8AE-40A1-4631-A6B8-581AFF065482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8:35.984" v="247"/>
          <ac:spMkLst>
            <pc:docMk/>
            <pc:sldMk cId="296462169" sldId="261"/>
            <ac:spMk id="15" creationId="{A44CD100-6267-4E62-AA64-2182A3A6A1C0}"/>
          </ac:spMkLst>
        </pc:spChg>
        <pc:picChg chg="add mod ord">
          <ac:chgData name="Ann Berit Lauritsen Molleskolen" userId="S::annx0477@skole.skanderborg.dk::bd955826-7980-4f7f-9117-e24038dd0474" providerId="AD" clId="Web-{74BFBEA6-7469-103A-61D2-825C8EF29D8F}" dt="2020-09-21T14:58:35.984" v="247"/>
          <ac:picMkLst>
            <pc:docMk/>
            <pc:sldMk cId="296462169" sldId="261"/>
            <ac:picMk id="4" creationId="{00E6ED6C-3FE0-4C8E-AE52-61AF623BB6D8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74BFBEA6-7469-103A-61D2-825C8EF29D8F}" dt="2020-09-21T14:59:58.873" v="274" actId="1076"/>
        <pc:sldMkLst>
          <pc:docMk/>
          <pc:sldMk cId="2105046436" sldId="262"/>
        </pc:sldMkLst>
        <pc:spChg chg="del mod">
          <ac:chgData name="Ann Berit Lauritsen Molleskolen" userId="S::annx0477@skole.skanderborg.dk::bd955826-7980-4f7f-9117-e24038dd0474" providerId="AD" clId="Web-{74BFBEA6-7469-103A-61D2-825C8EF29D8F}" dt="2020-09-21T14:59:26.279" v="255"/>
          <ac:spMkLst>
            <pc:docMk/>
            <pc:sldMk cId="2105046436" sldId="262"/>
            <ac:spMk id="2" creationId="{75407437-1853-477D-81B4-5C0D4D8F35C4}"/>
          </ac:spMkLst>
        </pc:spChg>
        <pc:spChg chg="mod">
          <ac:chgData name="Ann Berit Lauritsen Molleskolen" userId="S::annx0477@skole.skanderborg.dk::bd955826-7980-4f7f-9117-e24038dd0474" providerId="AD" clId="Web-{74BFBEA6-7469-103A-61D2-825C8EF29D8F}" dt="2020-09-21T14:59:42.545" v="270" actId="20577"/>
          <ac:spMkLst>
            <pc:docMk/>
            <pc:sldMk cId="2105046436" sldId="262"/>
            <ac:spMk id="3" creationId="{99E499C8-4390-45E4-8CE7-4DD5B59D0E2D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9:20.639" v="254"/>
          <ac:spMkLst>
            <pc:docMk/>
            <pc:sldMk cId="2105046436" sldId="262"/>
            <ac:spMk id="9" creationId="{50E4C519-FBE9-4ABE-A8F9-C2CBE326932F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9:20.639" v="254"/>
          <ac:spMkLst>
            <pc:docMk/>
            <pc:sldMk cId="2105046436" sldId="262"/>
            <ac:spMk id="11" creationId="{80EC29FB-299E-49F3-8C7B-01199632A30F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9:20.639" v="254"/>
          <ac:spMkLst>
            <pc:docMk/>
            <pc:sldMk cId="2105046436" sldId="262"/>
            <ac:spMk id="13" creationId="{C29A2522-B27A-45C5-897B-79A1407D159A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9:20.639" v="254"/>
          <ac:spMkLst>
            <pc:docMk/>
            <pc:sldMk cId="2105046436" sldId="262"/>
            <ac:spMk id="15" creationId="{98E79BE4-34FE-485A-98A5-92CE8F7C4743}"/>
          </ac:spMkLst>
        </pc:spChg>
        <pc:spChg chg="add">
          <ac:chgData name="Ann Berit Lauritsen Molleskolen" userId="S::annx0477@skole.skanderborg.dk::bd955826-7980-4f7f-9117-e24038dd0474" providerId="AD" clId="Web-{74BFBEA6-7469-103A-61D2-825C8EF29D8F}" dt="2020-09-21T14:59:20.639" v="254"/>
          <ac:spMkLst>
            <pc:docMk/>
            <pc:sldMk cId="2105046436" sldId="262"/>
            <ac:spMk id="17" creationId="{7A5F0580-5EE9-419F-96EE-B6529EF6E7D0}"/>
          </ac:spMkLst>
        </pc:spChg>
        <pc:picChg chg="add mod ord">
          <ac:chgData name="Ann Berit Lauritsen Molleskolen" userId="S::annx0477@skole.skanderborg.dk::bd955826-7980-4f7f-9117-e24038dd0474" providerId="AD" clId="Web-{74BFBEA6-7469-103A-61D2-825C8EF29D8F}" dt="2020-09-21T14:59:20.639" v="254"/>
          <ac:picMkLst>
            <pc:docMk/>
            <pc:sldMk cId="2105046436" sldId="262"/>
            <ac:picMk id="4" creationId="{81B7052B-C033-4232-8F8B-388FB2169421}"/>
          </ac:picMkLst>
        </pc:picChg>
        <pc:picChg chg="add mod">
          <ac:chgData name="Ann Berit Lauritsen Molleskolen" userId="S::annx0477@skole.skanderborg.dk::bd955826-7980-4f7f-9117-e24038dd0474" providerId="AD" clId="Web-{74BFBEA6-7469-103A-61D2-825C8EF29D8F}" dt="2020-09-21T14:59:58.873" v="274" actId="1076"/>
          <ac:picMkLst>
            <pc:docMk/>
            <pc:sldMk cId="2105046436" sldId="262"/>
            <ac:picMk id="5" creationId="{9E317157-75BE-4F67-AA4C-2C466916F6C6}"/>
          </ac:picMkLst>
        </pc:picChg>
      </pc:sldChg>
      <pc:sldMasterChg chg="del delSldLayout">
        <pc:chgData name="Ann Berit Lauritsen Molleskolen" userId="S::annx0477@skole.skanderborg.dk::bd955826-7980-4f7f-9117-e24038dd0474" providerId="AD" clId="Web-{74BFBEA6-7469-103A-61D2-825C8EF29D8F}" dt="2020-09-21T14:49:17.057" v="22"/>
        <pc:sldMasterMkLst>
          <pc:docMk/>
          <pc:sldMasterMk cId="450563959" sldId="2147483648"/>
        </pc:sldMasterMkLst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1161660118" sldId="2147483649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3657976120" sldId="2147483650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1013714516" sldId="2147483651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2771968318" sldId="2147483652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1786149928" sldId="2147483653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737749525" sldId="2147483654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525010303" sldId="2147483655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904532810" sldId="2147483656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2934600751" sldId="2147483657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3783993635" sldId="2147483658"/>
          </pc:sldLayoutMkLst>
        </pc:sldLayoutChg>
        <pc:sldLayoutChg chg="del">
          <pc:chgData name="Ann Berit Lauritsen Molleskolen" userId="S::annx0477@skole.skanderborg.dk::bd955826-7980-4f7f-9117-e24038dd0474" providerId="AD" clId="Web-{74BFBEA6-7469-103A-61D2-825C8EF29D8F}" dt="2020-09-21T14:49:17.057" v="22"/>
          <pc:sldLayoutMkLst>
            <pc:docMk/>
            <pc:sldMasterMk cId="450563959" sldId="2147483648"/>
            <pc:sldLayoutMk cId="133512830" sldId="2147483659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74BFBEA6-7469-103A-61D2-825C8EF29D8F}" dt="2020-09-21T14:49:39.213" v="29"/>
        <pc:sldMasterMkLst>
          <pc:docMk/>
          <pc:sldMasterMk cId="2915372737" sldId="2147483699"/>
        </pc:sldMasterMkLst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2234805371" sldId="2147483688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1153512146" sldId="2147483689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472347253" sldId="2147483690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53298736" sldId="2147483691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2485635160" sldId="2147483692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384017390" sldId="2147483693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17540847" sldId="2147483694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736638800" sldId="2147483695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3344670469" sldId="2147483696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4282736158" sldId="2147483697"/>
          </pc:sldLayoutMkLst>
        </pc:sldLayoutChg>
        <pc:sldLayoutChg chg="add del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2915372737" sldId="2147483699"/>
            <pc:sldLayoutMk cId="3726683937" sldId="2147483698"/>
          </pc:sldLayoutMkLst>
        </pc:sldLayoutChg>
      </pc:sldMasterChg>
      <pc:sldMasterChg chg="add addSldLayout">
        <pc:chgData name="Ann Berit Lauritsen Molleskolen" userId="S::annx0477@skole.skanderborg.dk::bd955826-7980-4f7f-9117-e24038dd0474" providerId="AD" clId="Web-{74BFBEA6-7469-103A-61D2-825C8EF29D8F}" dt="2020-09-21T14:49:39.213" v="29"/>
        <pc:sldMasterMkLst>
          <pc:docMk/>
          <pc:sldMasterMk cId="962418581" sldId="2147483775"/>
        </pc:sldMasterMkLst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3510307081" sldId="2147483764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1382589660" sldId="2147483765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1289648130" sldId="2147483766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1997477308" sldId="2147483767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3404690941" sldId="2147483768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1444535371" sldId="2147483769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3528365142" sldId="2147483770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810455050" sldId="2147483771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2035028975" sldId="2147483772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3764139851" sldId="2147483773"/>
          </pc:sldLayoutMkLst>
        </pc:sldLayoutChg>
        <pc:sldLayoutChg chg="add">
          <pc:chgData name="Ann Berit Lauritsen Molleskolen" userId="S::annx0477@skole.skanderborg.dk::bd955826-7980-4f7f-9117-e24038dd0474" providerId="AD" clId="Web-{74BFBEA6-7469-103A-61D2-825C8EF29D8F}" dt="2020-09-21T14:49:39.213" v="29"/>
          <pc:sldLayoutMkLst>
            <pc:docMk/>
            <pc:sldMasterMk cId="962418581" sldId="2147483775"/>
            <pc:sldLayoutMk cId="3561426792" sldId="214748377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36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9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0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8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4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MUsZ_QBMXI?feature=oembed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græs, udendørs, felt, grøn&#10;&#10;Beskrivelsen er genereret automatisk">
            <a:extLst>
              <a:ext uri="{FF2B5EF4-FFF2-40B4-BE49-F238E27FC236}">
                <a16:creationId xmlns:a16="http://schemas.microsoft.com/office/drawing/2014/main" id="{EDD82EF7-428F-4FFD-A100-77B795DEB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7" r="2567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>
                <a:latin typeface="Biome Light"/>
                <a:ea typeface="MingLiU"/>
                <a:cs typeface="Calibri Light"/>
              </a:rPr>
              <a:t>Sommerens ø</a:t>
            </a:r>
            <a:endParaRPr lang="en-US" sz="6600">
              <a:latin typeface="Biome Light"/>
              <a:ea typeface="MingLiU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blomst&#10;&#10;Beskrivelsen er genereret automatisk">
            <a:extLst>
              <a:ext uri="{FF2B5EF4-FFF2-40B4-BE49-F238E27FC236}">
                <a16:creationId xmlns:a16="http://schemas.microsoft.com/office/drawing/2014/main" id="{6AE84910-3611-4468-997A-5EEF48782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68" b="124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94E97B-BA14-4522-82D0-BDAD06AA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Hver gang en sommer igen kommer dragende</a:t>
            </a:r>
          </a:p>
        </p:txBody>
      </p:sp>
    </p:spTree>
    <p:extLst>
      <p:ext uri="{BB962C8B-B14F-4D97-AF65-F5344CB8AC3E}">
        <p14:creationId xmlns:p14="http://schemas.microsoft.com/office/powerpoint/2010/main" val="4233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5" descr="Et billede, der indeholder udendørs, opbevarer, ung, kvinde&#10;&#10;Beskrivelsen er genereret automatisk">
            <a:extLst>
              <a:ext uri="{FF2B5EF4-FFF2-40B4-BE49-F238E27FC236}">
                <a16:creationId xmlns:a16="http://schemas.microsoft.com/office/drawing/2014/main" id="{431D1FB9-2B43-4A82-8E96-8E64EEF25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51" b="61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34C5A8-117E-4976-8685-8250FB95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Dvælende</a:t>
            </a:r>
          </a:p>
        </p:txBody>
      </p:sp>
    </p:spTree>
    <p:extLst>
      <p:ext uri="{BB962C8B-B14F-4D97-AF65-F5344CB8AC3E}">
        <p14:creationId xmlns:p14="http://schemas.microsoft.com/office/powerpoint/2010/main" val="402305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2" descr="Et billede, der indeholder udendørs, natur, vand, mand&#10;&#10;Beskrivelsen er genereret automatisk">
            <a:extLst>
              <a:ext uri="{FF2B5EF4-FFF2-40B4-BE49-F238E27FC236}">
                <a16:creationId xmlns:a16="http://schemas.microsoft.com/office/drawing/2014/main" id="{20382D9F-3F2F-4446-9E77-E7D2CE64F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22" b="19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7F6849B-B915-41FC-8FB7-72B5A65C4109}"/>
              </a:ext>
            </a:extLst>
          </p:cNvPr>
          <p:cNvSpPr txBox="1"/>
          <p:nvPr/>
        </p:nvSpPr>
        <p:spPr>
          <a:xfrm>
            <a:off x="2103121" y="4727173"/>
            <a:ext cx="7985759" cy="8688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Farende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9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851A48-3E3D-48AB-971B-2E71F5A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Dybet af dagene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22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 descr="Et billede, der indeholder kort, tekst&#10;&#10;Beskrivelsen er genereret automatisk">
            <a:extLst>
              <a:ext uri="{FF2B5EF4-FFF2-40B4-BE49-F238E27FC236}">
                <a16:creationId xmlns:a16="http://schemas.microsoft.com/office/drawing/2014/main" id="{00E6ED6C-3FE0-4C8E-AE52-61AF623B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2B6E31-59A1-4F28-867B-99BB432D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Hjem til sin hjemegn</a:t>
            </a:r>
          </a:p>
        </p:txBody>
      </p:sp>
    </p:spTree>
    <p:extLst>
      <p:ext uri="{BB962C8B-B14F-4D97-AF65-F5344CB8AC3E}">
        <p14:creationId xmlns:p14="http://schemas.microsoft.com/office/powerpoint/2010/main" val="29646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81B7052B-C033-4232-8F8B-388FB2169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4" r="-2" b="-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E499C8-4390-45E4-8CE7-4DD5B59D0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1" y="2634710"/>
            <a:ext cx="4712875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2000" dirty="0">
                <a:ea typeface="+mn-lt"/>
                <a:cs typeface="+mn-lt"/>
              </a:rPr>
              <a:t>Hver gang en sommer igen kommer dragende,</a:t>
            </a:r>
            <a:br>
              <a:rPr lang="da-DK" sz="2000" dirty="0">
                <a:ea typeface="+mn-lt"/>
                <a:cs typeface="+mn-lt"/>
              </a:rPr>
            </a:br>
            <a:r>
              <a:rPr lang="da-DK" sz="2000" dirty="0">
                <a:ea typeface="+mn-lt"/>
                <a:cs typeface="+mn-lt"/>
              </a:rPr>
              <a:t>dvælende, farende hen.</a:t>
            </a:r>
            <a:br>
              <a:rPr lang="da-DK" sz="2000" dirty="0">
                <a:ea typeface="+mn-lt"/>
                <a:cs typeface="+mn-lt"/>
              </a:rPr>
            </a:br>
            <a:r>
              <a:rPr lang="da-DK" sz="2000" dirty="0">
                <a:ea typeface="+mn-lt"/>
                <a:cs typeface="+mn-lt"/>
              </a:rPr>
              <a:t>er det som kom man i dybet af dagene</a:t>
            </a:r>
            <a:br>
              <a:rPr lang="da-DK" sz="2000" dirty="0">
                <a:ea typeface="+mn-lt"/>
                <a:cs typeface="+mn-lt"/>
              </a:rPr>
            </a:br>
            <a:r>
              <a:rPr lang="da-DK" sz="2000" dirty="0">
                <a:ea typeface="+mn-lt"/>
                <a:cs typeface="+mn-lt"/>
              </a:rPr>
              <a:t>hjem til sin hjemegn igen.</a:t>
            </a:r>
            <a:endParaRPr lang="da-DK" sz="2000" dirty="0"/>
          </a:p>
        </p:txBody>
      </p:sp>
      <p:pic>
        <p:nvPicPr>
          <p:cNvPr id="5" name="Billede 5">
            <a:hlinkClick r:id="" action="ppaction://media"/>
            <a:extLst>
              <a:ext uri="{FF2B5EF4-FFF2-40B4-BE49-F238E27FC236}">
                <a16:creationId xmlns:a16="http://schemas.microsoft.com/office/drawing/2014/main" id="{9E317157-75BE-4F67-AA4C-2C466916F6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406" y="452438"/>
            <a:ext cx="3524251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4643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0A52B5-D05D-474D-B985-4E5E122E602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C9A6A7-2E65-45A7-AE62-644171FEA6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5FC74-7990-407A-A145-B20AB7FAF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8" baseType="lpstr">
      <vt:lpstr>AccentBoxVTI</vt:lpstr>
      <vt:lpstr>Sommerens ø</vt:lpstr>
      <vt:lpstr>Hver gang en sommer igen kommer dragende</vt:lpstr>
      <vt:lpstr>Dvælende</vt:lpstr>
      <vt:lpstr>PowerPoint-præsentation</vt:lpstr>
      <vt:lpstr>Dybet af dagene</vt:lpstr>
      <vt:lpstr>Hjem til sin hjemegn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/>
  <cp:revision>61</cp:revision>
  <dcterms:created xsi:type="dcterms:W3CDTF">2020-09-21T14:46:25Z</dcterms:created>
  <dcterms:modified xsi:type="dcterms:W3CDTF">2020-09-21T15:00:00Z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