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18FC0-F563-74CA-F685-A602A80BF1A3}" v="64" dt="2020-11-11T06:07:21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 Berit Lauritsen Molleskolen" userId="S::annx0477@skole.skanderborg.dk::bd955826-7980-4f7f-9117-e24038dd0474" providerId="AD" clId="Web-{99218FC0-F563-74CA-F685-A602A80BF1A3}"/>
    <pc:docChg chg="addSld modSld addMainMaster delMainMaster">
      <pc:chgData name="Ann Berit Lauritsen Molleskolen" userId="S::annx0477@skole.skanderborg.dk::bd955826-7980-4f7f-9117-e24038dd0474" providerId="AD" clId="Web-{99218FC0-F563-74CA-F685-A602A80BF1A3}" dt="2020-11-11T06:07:21.397" v="60" actId="1076"/>
      <pc:docMkLst>
        <pc:docMk/>
      </pc:docMkLst>
      <pc:sldChg chg="addSp delSp modSp mod setBg modClrScheme chgLayout">
        <pc:chgData name="Ann Berit Lauritsen Molleskolen" userId="S::annx0477@skole.skanderborg.dk::bd955826-7980-4f7f-9117-e24038dd0474" providerId="AD" clId="Web-{99218FC0-F563-74CA-F685-A602A80BF1A3}" dt="2020-11-11T05:37:20.068" v="45" actId="1076"/>
        <pc:sldMkLst>
          <pc:docMk/>
          <pc:sldMk cId="3424942676" sldId="256"/>
        </pc:sldMkLst>
        <pc:spChg chg="mod ord">
          <ac:chgData name="Ann Berit Lauritsen Molleskolen" userId="S::annx0477@skole.skanderborg.dk::bd955826-7980-4f7f-9117-e24038dd0474" providerId="AD" clId="Web-{99218FC0-F563-74CA-F685-A602A80BF1A3}" dt="2020-11-11T05:37:08.193" v="27"/>
          <ac:spMkLst>
            <pc:docMk/>
            <pc:sldMk cId="3424942676" sldId="256"/>
            <ac:spMk id="2" creationId="{00000000-0000-0000-0000-000000000000}"/>
          </ac:spMkLst>
        </pc:spChg>
        <pc:spChg chg="del mod">
          <ac:chgData name="Ann Berit Lauritsen Molleskolen" userId="S::annx0477@skole.skanderborg.dk::bd955826-7980-4f7f-9117-e24038dd0474" providerId="AD" clId="Web-{99218FC0-F563-74CA-F685-A602A80BF1A3}" dt="2020-11-11T05:37:05.943" v="26"/>
          <ac:spMkLst>
            <pc:docMk/>
            <pc:sldMk cId="3424942676" sldId="256"/>
            <ac:spMk id="3" creationId="{00000000-0000-0000-0000-000000000000}"/>
          </ac:spMkLst>
        </pc:spChg>
        <pc:spChg chg="add mod">
          <ac:chgData name="Ann Berit Lauritsen Molleskolen" userId="S::annx0477@skole.skanderborg.dk::bd955826-7980-4f7f-9117-e24038dd0474" providerId="AD" clId="Web-{99218FC0-F563-74CA-F685-A602A80BF1A3}" dt="2020-11-11T05:37:20.068" v="45" actId="1076"/>
          <ac:spMkLst>
            <pc:docMk/>
            <pc:sldMk cId="3424942676" sldId="256"/>
            <ac:spMk id="6" creationId="{8FD71602-32AD-4ED3-93D7-9DD85DBCFFD8}"/>
          </ac:spMkLst>
        </pc:spChg>
        <pc:spChg chg="add del">
          <ac:chgData name="Ann Berit Lauritsen Molleskolen" userId="S::annx0477@skole.skanderborg.dk::bd955826-7980-4f7f-9117-e24038dd0474" providerId="AD" clId="Web-{99218FC0-F563-74CA-F685-A602A80BF1A3}" dt="2020-11-11T05:37:08.193" v="27"/>
          <ac:spMkLst>
            <pc:docMk/>
            <pc:sldMk cId="3424942676" sldId="256"/>
            <ac:spMk id="9" creationId="{8C37C960-91F5-4F61-B2CD-8A037920720B}"/>
          </ac:spMkLst>
        </pc:spChg>
        <pc:spChg chg="add del">
          <ac:chgData name="Ann Berit Lauritsen Molleskolen" userId="S::annx0477@skole.skanderborg.dk::bd955826-7980-4f7f-9117-e24038dd0474" providerId="AD" clId="Web-{99218FC0-F563-74CA-F685-A602A80BF1A3}" dt="2020-11-11T05:37:08.193" v="27"/>
          <ac:spMkLst>
            <pc:docMk/>
            <pc:sldMk cId="3424942676" sldId="256"/>
            <ac:spMk id="11" creationId="{50F155B6-ACA8-4C58-AAB6-CAFC981FF9EA}"/>
          </ac:spMkLst>
        </pc:spChg>
        <pc:spChg chg="add del">
          <ac:chgData name="Ann Berit Lauritsen Molleskolen" userId="S::annx0477@skole.skanderborg.dk::bd955826-7980-4f7f-9117-e24038dd0474" providerId="AD" clId="Web-{99218FC0-F563-74CA-F685-A602A80BF1A3}" dt="2020-11-11T05:37:08.193" v="27"/>
          <ac:spMkLst>
            <pc:docMk/>
            <pc:sldMk cId="3424942676" sldId="256"/>
            <ac:spMk id="13" creationId="{A5C31099-1BBD-40CE-BC60-FCE50741940D}"/>
          </ac:spMkLst>
        </pc:spChg>
        <pc:spChg chg="add">
          <ac:chgData name="Ann Berit Lauritsen Molleskolen" userId="S::annx0477@skole.skanderborg.dk::bd955826-7980-4f7f-9117-e24038dd0474" providerId="AD" clId="Web-{99218FC0-F563-74CA-F685-A602A80BF1A3}" dt="2020-11-11T05:37:08.193" v="27"/>
          <ac:spMkLst>
            <pc:docMk/>
            <pc:sldMk cId="3424942676" sldId="256"/>
            <ac:spMk id="18" creationId="{A8384FB5-9ADC-4DDC-881B-597D56F5B15D}"/>
          </ac:spMkLst>
        </pc:spChg>
        <pc:spChg chg="add">
          <ac:chgData name="Ann Berit Lauritsen Molleskolen" userId="S::annx0477@skole.skanderborg.dk::bd955826-7980-4f7f-9117-e24038dd0474" providerId="AD" clId="Web-{99218FC0-F563-74CA-F685-A602A80BF1A3}" dt="2020-11-11T05:37:08.193" v="27"/>
          <ac:spMkLst>
            <pc:docMk/>
            <pc:sldMk cId="3424942676" sldId="256"/>
            <ac:spMk id="20" creationId="{0AF57B88-1D4C-41FA-A761-EC1DD10C35CB}"/>
          </ac:spMkLst>
        </pc:spChg>
        <pc:spChg chg="add">
          <ac:chgData name="Ann Berit Lauritsen Molleskolen" userId="S::annx0477@skole.skanderborg.dk::bd955826-7980-4f7f-9117-e24038dd0474" providerId="AD" clId="Web-{99218FC0-F563-74CA-F685-A602A80BF1A3}" dt="2020-11-11T05:37:08.193" v="27"/>
          <ac:spMkLst>
            <pc:docMk/>
            <pc:sldMk cId="3424942676" sldId="256"/>
            <ac:spMk id="22" creationId="{D2548F45-5164-4ABB-8212-7F293FDED8D4}"/>
          </ac:spMkLst>
        </pc:spChg>
        <pc:spChg chg="add">
          <ac:chgData name="Ann Berit Lauritsen Molleskolen" userId="S::annx0477@skole.skanderborg.dk::bd955826-7980-4f7f-9117-e24038dd0474" providerId="AD" clId="Web-{99218FC0-F563-74CA-F685-A602A80BF1A3}" dt="2020-11-11T05:37:08.193" v="27"/>
          <ac:spMkLst>
            <pc:docMk/>
            <pc:sldMk cId="3424942676" sldId="256"/>
            <ac:spMk id="24" creationId="{5E81CCFB-7BEF-4186-86FB-D09450B4D02D}"/>
          </ac:spMkLst>
        </pc:spChg>
        <pc:picChg chg="add mod">
          <ac:chgData name="Ann Berit Lauritsen Molleskolen" userId="S::annx0477@skole.skanderborg.dk::bd955826-7980-4f7f-9117-e24038dd0474" providerId="AD" clId="Web-{99218FC0-F563-74CA-F685-A602A80BF1A3}" dt="2020-11-11T05:37:08.193" v="27"/>
          <ac:picMkLst>
            <pc:docMk/>
            <pc:sldMk cId="3424942676" sldId="256"/>
            <ac:picMk id="4" creationId="{71136F31-0848-47EF-9972-CD5687679B58}"/>
          </ac:picMkLst>
        </pc:picChg>
      </pc:sldChg>
      <pc:sldChg chg="addSp modSp new">
        <pc:chgData name="Ann Berit Lauritsen Molleskolen" userId="S::annx0477@skole.skanderborg.dk::bd955826-7980-4f7f-9117-e24038dd0474" providerId="AD" clId="Web-{99218FC0-F563-74CA-F685-A602A80BF1A3}" dt="2020-11-11T05:38:13.991" v="50" actId="1076"/>
        <pc:sldMkLst>
          <pc:docMk/>
          <pc:sldMk cId="3316069833" sldId="257"/>
        </pc:sldMkLst>
        <pc:picChg chg="add mod">
          <ac:chgData name="Ann Berit Lauritsen Molleskolen" userId="S::annx0477@skole.skanderborg.dk::bd955826-7980-4f7f-9117-e24038dd0474" providerId="AD" clId="Web-{99218FC0-F563-74CA-F685-A602A80BF1A3}" dt="2020-11-11T05:38:13.991" v="50" actId="1076"/>
          <ac:picMkLst>
            <pc:docMk/>
            <pc:sldMk cId="3316069833" sldId="257"/>
            <ac:picMk id="2" creationId="{0985F499-2ED0-4FBF-AA2C-68A882315A18}"/>
          </ac:picMkLst>
        </pc:picChg>
      </pc:sldChg>
      <pc:sldChg chg="addSp modSp new">
        <pc:chgData name="Ann Berit Lauritsen Molleskolen" userId="S::annx0477@skole.skanderborg.dk::bd955826-7980-4f7f-9117-e24038dd0474" providerId="AD" clId="Web-{99218FC0-F563-74CA-F685-A602A80BF1A3}" dt="2020-11-11T05:38:45.288" v="55" actId="1076"/>
        <pc:sldMkLst>
          <pc:docMk/>
          <pc:sldMk cId="3299857164" sldId="258"/>
        </pc:sldMkLst>
        <pc:picChg chg="add mod">
          <ac:chgData name="Ann Berit Lauritsen Molleskolen" userId="S::annx0477@skole.skanderborg.dk::bd955826-7980-4f7f-9117-e24038dd0474" providerId="AD" clId="Web-{99218FC0-F563-74CA-F685-A602A80BF1A3}" dt="2020-11-11T05:38:45.288" v="55" actId="1076"/>
          <ac:picMkLst>
            <pc:docMk/>
            <pc:sldMk cId="3299857164" sldId="258"/>
            <ac:picMk id="2" creationId="{AD3E6BE5-AFA4-4F6E-BD2A-C072C5CE0A0F}"/>
          </ac:picMkLst>
        </pc:picChg>
      </pc:sldChg>
      <pc:sldChg chg="addSp modSp new">
        <pc:chgData name="Ann Berit Lauritsen Molleskolen" userId="S::annx0477@skole.skanderborg.dk::bd955826-7980-4f7f-9117-e24038dd0474" providerId="AD" clId="Web-{99218FC0-F563-74CA-F685-A602A80BF1A3}" dt="2020-11-11T06:07:21.397" v="60" actId="1076"/>
        <pc:sldMkLst>
          <pc:docMk/>
          <pc:sldMk cId="3323100924" sldId="259"/>
        </pc:sldMkLst>
        <pc:picChg chg="add mod">
          <ac:chgData name="Ann Berit Lauritsen Molleskolen" userId="S::annx0477@skole.skanderborg.dk::bd955826-7980-4f7f-9117-e24038dd0474" providerId="AD" clId="Web-{99218FC0-F563-74CA-F685-A602A80BF1A3}" dt="2020-11-11T06:07:21.397" v="60" actId="1076"/>
          <ac:picMkLst>
            <pc:docMk/>
            <pc:sldMk cId="3323100924" sldId="259"/>
            <ac:picMk id="2" creationId="{6678639E-D4AC-4E68-9A6C-C2B53D4DBF75}"/>
          </ac:picMkLst>
        </pc:picChg>
      </pc:sldChg>
      <pc:sldMasterChg chg="del delSldLayout">
        <pc:chgData name="Ann Berit Lauritsen Molleskolen" userId="S::annx0477@skole.skanderborg.dk::bd955826-7980-4f7f-9117-e24038dd0474" providerId="AD" clId="Web-{99218FC0-F563-74CA-F685-A602A80BF1A3}" dt="2020-11-11T05:37:02.005" v="25"/>
        <pc:sldMasterMkLst>
          <pc:docMk/>
          <pc:sldMasterMk cId="450563959" sldId="2147483648"/>
        </pc:sldMasterMkLst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1161660118" sldId="2147483649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3657976120" sldId="2147483650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1013714516" sldId="2147483651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2771968318" sldId="2147483652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1786149928" sldId="2147483653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737749525" sldId="2147483654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525010303" sldId="2147483655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904532810" sldId="2147483656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2934600751" sldId="2147483657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3783993635" sldId="2147483658"/>
          </pc:sldLayoutMkLst>
        </pc:sldLayoutChg>
        <pc:sldLayoutChg chg="del">
          <pc:chgData name="Ann Berit Lauritsen Molleskolen" userId="S::annx0477@skole.skanderborg.dk::bd955826-7980-4f7f-9117-e24038dd0474" providerId="AD" clId="Web-{99218FC0-F563-74CA-F685-A602A80BF1A3}" dt="2020-11-11T05:37:02.005" v="25"/>
          <pc:sldLayoutMkLst>
            <pc:docMk/>
            <pc:sldMasterMk cId="450563959" sldId="2147483648"/>
            <pc:sldLayoutMk cId="133512830" sldId="2147483659"/>
          </pc:sldLayoutMkLst>
        </pc:sldLayoutChg>
      </pc:sldMasterChg>
      <pc:sldMasterChg chg="add del replId addSldLayout delSldLayout">
        <pc:chgData name="Ann Berit Lauritsen Molleskolen" userId="S::annx0477@skole.skanderborg.dk::bd955826-7980-4f7f-9117-e24038dd0474" providerId="AD" clId="Web-{99218FC0-F563-74CA-F685-A602A80BF1A3}" dt="2020-11-11T05:37:08.193" v="27"/>
        <pc:sldMasterMkLst>
          <pc:docMk/>
          <pc:sldMasterMk cId="924806340" sldId="2147483660"/>
        </pc:sldMasterMkLst>
        <pc:sldLayoutChg chg="add del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1709613275" sldId="2147483661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122563481" sldId="2147483662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2565454046" sldId="2147483663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2821672646" sldId="2147483664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1206066251" sldId="2147483665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2251298115" sldId="2147483666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2687869324" sldId="2147483667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2556002859" sldId="2147483668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3376842282" sldId="2147483669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2589308523" sldId="2147483670"/>
          </pc:sldLayoutMkLst>
        </pc:sldLayoutChg>
        <pc:sldLayoutChg chg="add del replI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924806340" sldId="2147483660"/>
            <pc:sldLayoutMk cId="1764347551" sldId="2147483671"/>
          </pc:sldLayoutMkLst>
        </pc:sldLayoutChg>
      </pc:sldMasterChg>
      <pc:sldMasterChg chg="add addSldLayout">
        <pc:chgData name="Ann Berit Lauritsen Molleskolen" userId="S::annx0477@skole.skanderborg.dk::bd955826-7980-4f7f-9117-e24038dd0474" providerId="AD" clId="Web-{99218FC0-F563-74CA-F685-A602A80BF1A3}" dt="2020-11-11T05:37:08.193" v="27"/>
        <pc:sldMasterMkLst>
          <pc:docMk/>
          <pc:sldMasterMk cId="3141842377" sldId="2147483672"/>
        </pc:sldMasterMkLst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2285940542" sldId="2147483673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2582930862" sldId="2147483674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1104572675" sldId="2147483675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2939683047" sldId="2147483676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300119024" sldId="2147483677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541462277" sldId="2147483678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2100621992" sldId="2147483679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2983959125" sldId="2147483680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3407950447" sldId="2147483681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923551334" sldId="2147483682"/>
          </pc:sldLayoutMkLst>
        </pc:sldLayoutChg>
        <pc:sldLayoutChg chg="add">
          <pc:chgData name="Ann Berit Lauritsen Molleskolen" userId="S::annx0477@skole.skanderborg.dk::bd955826-7980-4f7f-9117-e24038dd0474" providerId="AD" clId="Web-{99218FC0-F563-74CA-F685-A602A80BF1A3}" dt="2020-11-11T05:37:08.193" v="27"/>
          <pc:sldLayoutMkLst>
            <pc:docMk/>
            <pc:sldMasterMk cId="3141842377" sldId="2147483672"/>
            <pc:sldLayoutMk cId="585236861" sldId="2147483683"/>
          </pc:sldLayoutMkLst>
        </pc:sldLayoutChg>
      </pc:sldMasterChg>
    </pc:docChg>
  </pc:docChgLst>
  <pc:docChgLst>
    <pc:chgData clId="Web-{99218FC0-F563-74CA-F685-A602A80BF1A3}"/>
    <pc:docChg chg="modSld">
      <pc:chgData name="" userId="" providerId="" clId="Web-{99218FC0-F563-74CA-F685-A602A80BF1A3}" dt="2020-11-11T05:36:43.052" v="3" actId="20577"/>
      <pc:docMkLst>
        <pc:docMk/>
      </pc:docMkLst>
      <pc:sldChg chg="modSp">
        <pc:chgData name="" userId="" providerId="" clId="Web-{99218FC0-F563-74CA-F685-A602A80BF1A3}" dt="2020-11-11T05:36:43.052" v="2" actId="20577"/>
        <pc:sldMkLst>
          <pc:docMk/>
          <pc:sldMk cId="3424942676" sldId="256"/>
        </pc:sldMkLst>
        <pc:spChg chg="mod">
          <ac:chgData name="" userId="" providerId="" clId="Web-{99218FC0-F563-74CA-F685-A602A80BF1A3}" dt="2020-11-11T05:36:43.052" v="2" actId="20577"/>
          <ac:spMkLst>
            <pc:docMk/>
            <pc:sldMk cId="3424942676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4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5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3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7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8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6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5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4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-BIL6p1Te8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ZdO2e8K29o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BEwl0fvqo1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136F31-0848-47EF-9972-CD5687679B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92" r="-2" b="-2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  <a:cs typeface="Calibri Light"/>
              </a:rPr>
              <a:t>ORIGAMI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FD71602-32AD-4ED3-93D7-9DD85DBCF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526" y="2300001"/>
            <a:ext cx="1937629" cy="1635943"/>
          </a:xfrm>
        </p:spPr>
        <p:txBody>
          <a:bodyPr anchor="b">
            <a:normAutofit/>
          </a:bodyPr>
          <a:lstStyle/>
          <a:p>
            <a:pPr algn="r"/>
            <a:r>
              <a:rPr lang="da-DK" sz="1200" dirty="0">
                <a:solidFill>
                  <a:schemeClr val="bg1"/>
                </a:solidFill>
              </a:rPr>
              <a:t>HVAD SKAL VI FOLDE I DAG?</a:t>
            </a:r>
          </a:p>
        </p:txBody>
      </p:sp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>
            <a:hlinkClick r:id="" action="ppaction://media"/>
            <a:extLst>
              <a:ext uri="{FF2B5EF4-FFF2-40B4-BE49-F238E27FC236}">
                <a16:creationId xmlns:a16="http://schemas.microsoft.com/office/drawing/2014/main" id="{0985F499-2ED0-4FBF-AA2C-68A882315A1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02594" y="95250"/>
            <a:ext cx="8774905" cy="62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6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>
            <a:hlinkClick r:id="" action="ppaction://media"/>
            <a:extLst>
              <a:ext uri="{FF2B5EF4-FFF2-40B4-BE49-F238E27FC236}">
                <a16:creationId xmlns:a16="http://schemas.microsoft.com/office/drawing/2014/main" id="{AD3E6BE5-AFA4-4F6E-BD2A-C072C5CE0A0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43062" y="59531"/>
            <a:ext cx="9501187" cy="621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>
            <a:hlinkClick r:id="" action="ppaction://media"/>
            <a:extLst>
              <a:ext uri="{FF2B5EF4-FFF2-40B4-BE49-F238E27FC236}">
                <a16:creationId xmlns:a16="http://schemas.microsoft.com/office/drawing/2014/main" id="{6678639E-D4AC-4E68-9A6C-C2B53D4DBF7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64776" y="221065"/>
            <a:ext cx="9815014" cy="608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0092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Custom 5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D7F603D5EEB646A6D825971A275602" ma:contentTypeVersion="12" ma:contentTypeDescription="Opret et nyt dokument." ma:contentTypeScope="" ma:versionID="9580757438013358d6b0d5911b8d571c">
  <xsd:schema xmlns:xsd="http://www.w3.org/2001/XMLSchema" xmlns:xs="http://www.w3.org/2001/XMLSchema" xmlns:p="http://schemas.microsoft.com/office/2006/metadata/properties" xmlns:ns2="04fb2254-7cdd-4ada-9e51-555680f3f508" xmlns:ns3="008ecd24-87ac-4a1e-adee-bfc44e157b01" targetNamespace="http://schemas.microsoft.com/office/2006/metadata/properties" ma:root="true" ma:fieldsID="451186eb1d673e16a1cbf0af3b0be517" ns2:_="" ns3:_="">
    <xsd:import namespace="04fb2254-7cdd-4ada-9e51-555680f3f508"/>
    <xsd:import namespace="008ecd24-87ac-4a1e-adee-bfc44e157b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254-7cdd-4ada-9e51-555680f3f5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ecd24-87ac-4a1e-adee-bfc44e157b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89175E-190F-4686-B9FF-4FA7063CA3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EF9500-FA59-4DD9-BC80-07B10CECCF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fb2254-7cdd-4ada-9e51-555680f3f508"/>
    <ds:schemaRef ds:uri="008ecd24-87ac-4a1e-adee-bfc44e157b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389F0E-E82B-4E7E-B011-7A91E6F035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GradientRiseVTI</vt:lpstr>
      <vt:lpstr>ORIGAMI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</cp:revision>
  <dcterms:created xsi:type="dcterms:W3CDTF">2020-11-11T05:36:36Z</dcterms:created>
  <dcterms:modified xsi:type="dcterms:W3CDTF">2020-11-11T06:07:21Z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0x01010089D7F603D5EEB646A6D825971A275602</vt:lpwstr>
  </property>
</Properties>
</file>