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1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til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hvor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du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for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små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hvis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fin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da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ikke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fik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hvad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far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når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hjem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af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end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nok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smtClean="0"/>
              <a:t>være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fri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tid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igen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fra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som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17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til</vt:lpstr>
      <vt:lpstr>ikke</vt:lpstr>
      <vt:lpstr>er</vt:lpstr>
      <vt:lpstr>fri</vt:lpstr>
      <vt:lpstr>tid</vt:lpstr>
      <vt:lpstr>igen</vt:lpstr>
      <vt:lpstr>en</vt:lpstr>
      <vt:lpstr>fra</vt:lpstr>
      <vt:lpstr>som</vt:lpstr>
      <vt:lpstr>hvor</vt:lpstr>
      <vt:lpstr>du</vt:lpstr>
      <vt:lpstr>for</vt:lpstr>
      <vt:lpstr>små</vt:lpstr>
      <vt:lpstr>hvis</vt:lpstr>
      <vt:lpstr>de</vt:lpstr>
      <vt:lpstr>fin</vt:lpstr>
      <vt:lpstr>sin</vt:lpstr>
      <vt:lpstr>hver</vt:lpstr>
      <vt:lpstr>da</vt:lpstr>
      <vt:lpstr>fik</vt:lpstr>
      <vt:lpstr>sig</vt:lpstr>
      <vt:lpstr>hvad</vt:lpstr>
      <vt:lpstr>at</vt:lpstr>
      <vt:lpstr>far</vt:lpstr>
      <vt:lpstr>når</vt:lpstr>
      <vt:lpstr>hjem</vt:lpstr>
      <vt:lpstr>af</vt:lpstr>
      <vt:lpstr>end</vt:lpstr>
      <vt:lpstr>nok</vt:lpstr>
      <vt:lpstr>være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6</cp:revision>
  <dcterms:created xsi:type="dcterms:W3CDTF">2017-05-01T16:06:16Z</dcterms:created>
  <dcterms:modified xsi:type="dcterms:W3CDTF">2017-05-01T16:27:58Z</dcterms:modified>
</cp:coreProperties>
</file>