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8" r:id="rId4"/>
    <p:sldId id="259" r:id="rId5"/>
    <p:sldId id="260" r:id="rId6"/>
    <p:sldId id="261" r:id="rId7"/>
    <p:sldId id="263" r:id="rId8"/>
    <p:sldId id="264" r:id="rId9"/>
    <p:sldId id="265" r:id="rId10"/>
    <p:sldId id="270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618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724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299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560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280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771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634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090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952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7445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658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3BB9A-0148-4FC2-8C99-6B6BB6AD8768}" type="datetimeFigureOut">
              <a:rPr lang="da-DK" smtClean="0"/>
              <a:t>20-03-2017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A7B46-3FC7-41C5-B116-D02F8AACD80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47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rundet rektangel 3"/>
          <p:cNvSpPr/>
          <p:nvPr/>
        </p:nvSpPr>
        <p:spPr>
          <a:xfrm>
            <a:off x="871267" y="612475"/>
            <a:ext cx="10334446" cy="5287993"/>
          </a:xfrm>
          <a:prstGeom prst="round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da-DK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97362"/>
          </a:xfrm>
        </p:spPr>
        <p:txBody>
          <a:bodyPr>
            <a:normAutofit fontScale="90000"/>
          </a:bodyPr>
          <a:lstStyle/>
          <a:p>
            <a:r>
              <a:rPr lang="da-DK" dirty="0">
                <a:latin typeface="Comic Sans MS" panose="030F0702030302020204" pitchFamily="66" charset="0"/>
              </a:rPr>
              <a:t>Kortfilm: Lauges kat</a:t>
            </a:r>
            <a:br>
              <a:rPr lang="da-DK" dirty="0">
                <a:latin typeface="Comic Sans MS" panose="030F0702030302020204" pitchFamily="66" charset="0"/>
              </a:rPr>
            </a:br>
            <a:r>
              <a:rPr lang="da-DK" dirty="0">
                <a:latin typeface="Comic Sans MS" panose="030F0702030302020204" pitchFamily="66" charset="0"/>
              </a:rPr>
              <a:t>Personerne + miljø</a:t>
            </a:r>
            <a:br>
              <a:rPr lang="da-DK" dirty="0">
                <a:latin typeface="Comic Sans MS" panose="030F0702030302020204" pitchFamily="66" charset="0"/>
              </a:rPr>
            </a:br>
            <a:r>
              <a:rPr lang="da-DK" dirty="0">
                <a:latin typeface="Comic Sans MS" panose="030F0702030302020204" pitchFamily="66" charset="0"/>
              </a:rPr>
              <a:t>Se filmen</a:t>
            </a:r>
            <a:br>
              <a:rPr lang="da-DK" dirty="0">
                <a:latin typeface="Comic Sans MS" panose="030F0702030302020204" pitchFamily="66" charset="0"/>
              </a:rPr>
            </a:br>
            <a:r>
              <a:rPr lang="da-DK" dirty="0">
                <a:latin typeface="Comic Sans MS" panose="030F0702030302020204" pitchFamily="66" charset="0"/>
              </a:rPr>
              <a:t>Berettermodellen</a:t>
            </a:r>
            <a:br>
              <a:rPr lang="da-DK" dirty="0">
                <a:latin typeface="Comic Sans MS" panose="030F0702030302020204" pitchFamily="66" charset="0"/>
              </a:rPr>
            </a:br>
            <a:r>
              <a:rPr lang="da-DK" dirty="0">
                <a:latin typeface="Comic Sans MS" panose="030F0702030302020204" pitchFamily="66" charset="0"/>
              </a:rPr>
              <a:t>Hvem har magten?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0583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OPBYGNING AF KONFLIKT: Killingen er død. Far og mor bebrejder Lauge. Lauge jager Sonny igennem marken.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77" y="396259"/>
            <a:ext cx="3846909" cy="220084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" y="396259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54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KLIMAKS: Lauge overmander Sonny og hæver en sten over hans hoved. </a:t>
            </a:r>
          </a:p>
          <a:p>
            <a:endParaRPr lang="da-DK" sz="2400" dirty="0">
              <a:latin typeface="+mj-lt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77" y="396259"/>
            <a:ext cx="3846909" cy="2200847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" y="396259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3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UDTONING: Lauge begraver killingen. Han råber til Sonny, at han skal skride hjem.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180" y="396259"/>
            <a:ext cx="3853006" cy="220084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" y="396259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81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rundet rektangel 3"/>
          <p:cNvSpPr/>
          <p:nvPr/>
        </p:nvSpPr>
        <p:spPr>
          <a:xfrm>
            <a:off x="871267" y="572718"/>
            <a:ext cx="10334446" cy="52879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da-DK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gent 'C'" panose="02000000000000000000" pitchFamily="2" charset="0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2013929" y="1679998"/>
            <a:ext cx="85930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/>
              <a:t>Hvem er den stærkeste?</a:t>
            </a:r>
          </a:p>
          <a:p>
            <a:r>
              <a:rPr lang="da-DK" sz="4000" dirty="0"/>
              <a:t>Hvem har magten over hvem?</a:t>
            </a:r>
          </a:p>
          <a:p>
            <a:endParaRPr lang="da-DK" sz="4000" dirty="0"/>
          </a:p>
          <a:p>
            <a:r>
              <a:rPr lang="da-DK" sz="4000" dirty="0"/>
              <a:t>Først – i midten – sidst</a:t>
            </a:r>
          </a:p>
          <a:p>
            <a:endParaRPr lang="da-DK" sz="2400" dirty="0"/>
          </a:p>
          <a:p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18036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rundet rektangel 3"/>
          <p:cNvSpPr/>
          <p:nvPr/>
        </p:nvSpPr>
        <p:spPr>
          <a:xfrm>
            <a:off x="871267" y="612475"/>
            <a:ext cx="10334446" cy="52879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da-DK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gent 'C'" panose="02000000000000000000" pitchFamily="2" charset="0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5054877" y="5055337"/>
            <a:ext cx="5751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Lauge og Sonny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597" y="1636471"/>
            <a:ext cx="5741931" cy="324000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67" y="1636471"/>
            <a:ext cx="578302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74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rundet rektangel 3"/>
          <p:cNvSpPr/>
          <p:nvPr/>
        </p:nvSpPr>
        <p:spPr>
          <a:xfrm>
            <a:off x="871267" y="612475"/>
            <a:ext cx="10334446" cy="52879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endParaRPr lang="da-DK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gent 'C'" panose="02000000000000000000" pitchFamily="2" charset="0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5777949" y="5228752"/>
            <a:ext cx="5751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Miljø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752" y="775517"/>
            <a:ext cx="8696325" cy="49149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5608793" y="6042743"/>
            <a:ext cx="5751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Miljø</a:t>
            </a:r>
          </a:p>
        </p:txBody>
      </p:sp>
    </p:spTree>
    <p:extLst>
      <p:ext uri="{BB962C8B-B14F-4D97-AF65-F5344CB8AC3E}">
        <p14:creationId xmlns:p14="http://schemas.microsoft.com/office/powerpoint/2010/main" val="739757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77" y="396259"/>
            <a:ext cx="3846909" cy="2200847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468630" y="5231229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ANSLAG: En person cykler hen over en øde mark. Senere møder vi Lauge, der spiser morgenmad. 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" y="396259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03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80505" y="4838138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PRÆSENTATION: Nabodrengen Sonny banker på ruden og signalerer til Lauge. Vi hører Lauges mor nynne, imens hun stryger.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325" y="396259"/>
            <a:ext cx="3846909" cy="2200847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85" y="396259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3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UDDYBNING: Drengene leger i halmen. Sonny springer ned. Lauge vil hellere lege med sine killinger.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77" y="396259"/>
            <a:ext cx="3846909" cy="220084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" y="396259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9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OPBYGNING AF KONFLIKT: Sonny vil kaste en af killinger ned fra et højt sted. ”De lander altid på benene.” Lauge bliver ked af det/vred/irriteret. Sonny går.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77" y="396259"/>
            <a:ext cx="3846909" cy="2200847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" y="396259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5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OPBYGNING AF KONFLIKT: Faren putter killingerne i en sæk. Han vil aflive dem. En killing undslipper. Lauge finder den og tager den med sig  op på værelset.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77" y="396259"/>
            <a:ext cx="3846909" cy="220084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8" y="396259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00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68630" y="5051894"/>
            <a:ext cx="1125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+mj-lt"/>
              </a:rPr>
              <a:t>OPBYGNING AF KONFLIKT: Faren kommer op på værelset. Sonny presser Lauge til at kaste killingen ud af vinduet. 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277" y="396259"/>
            <a:ext cx="3846909" cy="2200847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08" y="396259"/>
            <a:ext cx="7200000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9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226</Words>
  <Application>Microsoft Office PowerPoint</Application>
  <PresentationFormat>Widescreen</PresentationFormat>
  <Paragraphs>17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9" baseType="lpstr">
      <vt:lpstr>Agent 'C'</vt:lpstr>
      <vt:lpstr>Arial</vt:lpstr>
      <vt:lpstr>Calibri</vt:lpstr>
      <vt:lpstr>Calibri Light</vt:lpstr>
      <vt:lpstr>Comic Sans MS</vt:lpstr>
      <vt:lpstr>Office-tema</vt:lpstr>
      <vt:lpstr>Kortfilm: Lauges kat Personerne + miljø Se filmen Berettermodellen Hvem har magten?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Skanderborg Kommune UNV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 Berit Lauritsen</dc:creator>
  <cp:lastModifiedBy>Ann Berit Lauritsen</cp:lastModifiedBy>
  <cp:revision>11</cp:revision>
  <dcterms:created xsi:type="dcterms:W3CDTF">2017-03-12T12:27:14Z</dcterms:created>
  <dcterms:modified xsi:type="dcterms:W3CDTF">2017-03-20T07:57:33Z</dcterms:modified>
</cp:coreProperties>
</file>