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B-y6qPdnw&amp;feature=youtu.b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tretch>
            <a:fillRect/>
          </a:stretch>
        </p:blipFill>
        <p:spPr>
          <a:xfrm>
            <a:off x="-825379" y="-583956"/>
            <a:ext cx="14563725" cy="809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3577" y="1300785"/>
            <a:ext cx="11113477" cy="2509213"/>
          </a:xfrm>
        </p:spPr>
        <p:txBody>
          <a:bodyPr>
            <a:normAutofit/>
          </a:bodyPr>
          <a:lstStyle/>
          <a:p>
            <a:r>
              <a:rPr lang="da-DK" sz="6600" dirty="0" smtClean="0">
                <a:solidFill>
                  <a:srgbClr val="FF0000"/>
                </a:solidFill>
              </a:rPr>
              <a:t>Lav en fugle-folde-bog</a:t>
            </a:r>
            <a:endParaRPr lang="da-DK" sz="6600" dirty="0">
              <a:solidFill>
                <a:srgbClr val="FF000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9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Papiret klippes til og foldes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945" t="17227" r="14886" b="20472"/>
          <a:stretch/>
        </p:blipFill>
        <p:spPr>
          <a:xfrm>
            <a:off x="1017916" y="2656935"/>
            <a:ext cx="5141344" cy="3364302"/>
          </a:xfrm>
          <a:prstGeom prst="rect">
            <a:avLst/>
          </a:prstGeom>
        </p:spPr>
      </p:pic>
      <p:cxnSp>
        <p:nvCxnSpPr>
          <p:cNvPr id="5" name="Lige forbindelse 4"/>
          <p:cNvCxnSpPr/>
          <p:nvPr/>
        </p:nvCxnSpPr>
        <p:spPr>
          <a:xfrm>
            <a:off x="4459857" y="2656935"/>
            <a:ext cx="8626" cy="3364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2769080" y="3114136"/>
            <a:ext cx="0" cy="290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/>
          <p:cNvCxnSpPr/>
          <p:nvPr/>
        </p:nvCxnSpPr>
        <p:spPr>
          <a:xfrm>
            <a:off x="3510951" y="2536166"/>
            <a:ext cx="2648309" cy="3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felt 8"/>
          <p:cNvSpPr txBox="1"/>
          <p:nvPr/>
        </p:nvSpPr>
        <p:spPr>
          <a:xfrm>
            <a:off x="6096000" y="2386006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15 cm</a:t>
            </a:r>
            <a:endParaRPr lang="da-DK" dirty="0"/>
          </a:p>
        </p:txBody>
      </p:sp>
      <p:cxnSp>
        <p:nvCxnSpPr>
          <p:cNvPr id="11" name="Lige forbindelse 10"/>
          <p:cNvCxnSpPr/>
          <p:nvPr/>
        </p:nvCxnSpPr>
        <p:spPr>
          <a:xfrm>
            <a:off x="913775" y="4261450"/>
            <a:ext cx="0" cy="1682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felt 12"/>
          <p:cNvSpPr txBox="1"/>
          <p:nvPr/>
        </p:nvSpPr>
        <p:spPr>
          <a:xfrm>
            <a:off x="163277" y="4076784"/>
            <a:ext cx="75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13 cm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2294626" y="6021236"/>
            <a:ext cx="82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10 cm</a:t>
            </a:r>
            <a:endParaRPr lang="da-DK" dirty="0"/>
          </a:p>
        </p:txBody>
      </p:sp>
      <p:sp>
        <p:nvSpPr>
          <p:cNvPr id="15" name="Tekstfelt 14"/>
          <p:cNvSpPr txBox="1"/>
          <p:nvPr/>
        </p:nvSpPr>
        <p:spPr>
          <a:xfrm>
            <a:off x="4054415" y="6021236"/>
            <a:ext cx="82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10 cm</a:t>
            </a:r>
            <a:endParaRPr lang="da-DK" dirty="0"/>
          </a:p>
        </p:txBody>
      </p:sp>
      <p:pic>
        <p:nvPicPr>
          <p:cNvPr id="16" name="Billede 1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430" y="3006116"/>
            <a:ext cx="4994043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skal jeg skrive i min foldebog?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854679" y="2214694"/>
            <a:ext cx="85315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Et digt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En fagtekst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Fuglens lyd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Tegninger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Billeder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Ord, der rimer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Hvilke andre ord kan man lave af fuglens navn?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Et ordsprog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Et navnedigt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Tegn fuglens føde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smtClean="0"/>
              <a:t>Find selv på…..</a:t>
            </a:r>
          </a:p>
        </p:txBody>
      </p:sp>
    </p:spTree>
    <p:extLst>
      <p:ext uri="{BB962C8B-B14F-4D97-AF65-F5344CB8AC3E}">
        <p14:creationId xmlns:p14="http://schemas.microsoft.com/office/powerpoint/2010/main" val="22033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584011"/>
            <a:ext cx="10364451" cy="1596177"/>
          </a:xfrm>
        </p:spPr>
        <p:txBody>
          <a:bodyPr/>
          <a:lstStyle/>
          <a:p>
            <a:r>
              <a:rPr lang="da-DK" dirty="0" smtClean="0"/>
              <a:t>GØR DIG UMAGE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949570" y="2510287"/>
            <a:ext cx="8773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Foldebogen skal udstilles for forældrene på årgangen. </a:t>
            </a:r>
            <a:endParaRPr lang="da-DK" sz="2400" dirty="0"/>
          </a:p>
          <a:p>
            <a:r>
              <a:rPr lang="da-DK" sz="2400" dirty="0" smtClean="0"/>
              <a:t>Du skal gøre dig umage.</a:t>
            </a:r>
          </a:p>
          <a:p>
            <a:r>
              <a:rPr lang="da-DK" sz="2400" dirty="0" smtClean="0"/>
              <a:t>Du skal:</a:t>
            </a:r>
          </a:p>
          <a:p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Skrive pænt.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Bruge god tid</a:t>
            </a:r>
            <a:r>
              <a:rPr lang="da-DK" sz="2400" dirty="0"/>
              <a:t> </a:t>
            </a:r>
            <a:r>
              <a:rPr lang="da-DK" sz="2400" dirty="0" smtClean="0"/>
              <a:t>på tekst og tegninger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Gøre dig umage med det, du skriver. Lav en kladde. Læs igennem. Ret. Skriv ind i rammen.</a:t>
            </a:r>
          </a:p>
          <a:p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35324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åbe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TM04033925[[fn=Dråbe]]</Template>
  <TotalTime>142</TotalTime>
  <Words>110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Tw Cen MT</vt:lpstr>
      <vt:lpstr>Dråbe</vt:lpstr>
      <vt:lpstr>Lav en fugle-folde-bog</vt:lpstr>
      <vt:lpstr>Papiret klippes til og foldes</vt:lpstr>
      <vt:lpstr>Hvad skal jeg skrive i min foldebog?</vt:lpstr>
      <vt:lpstr>GØR DIG UMAGE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 en fugle-folde-bog</dc:title>
  <dc:creator>Ann Berit Lauritsen Molleskolen</dc:creator>
  <cp:lastModifiedBy>Ann Berit Lauritsen</cp:lastModifiedBy>
  <cp:revision>7</cp:revision>
  <dcterms:created xsi:type="dcterms:W3CDTF">2017-08-28T06:47:39Z</dcterms:created>
  <dcterms:modified xsi:type="dcterms:W3CDTF">2017-08-31T14:43:47Z</dcterms:modified>
</cp:coreProperties>
</file>