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307" r:id="rId7"/>
    <p:sldId id="308" r:id="rId8"/>
    <p:sldId id="309" r:id="rId9"/>
    <p:sldId id="312" r:id="rId10"/>
    <p:sldId id="313" r:id="rId11"/>
    <p:sldId id="310" r:id="rId12"/>
    <p:sldId id="311" r:id="rId13"/>
    <p:sldId id="314" r:id="rId14"/>
    <p:sldId id="315" r:id="rId15"/>
    <p:sldId id="317" r:id="rId16"/>
    <p:sldId id="316" r:id="rId17"/>
    <p:sldId id="319" r:id="rId18"/>
    <p:sldId id="318" r:id="rId19"/>
    <p:sldId id="320" r:id="rId20"/>
    <p:sldId id="321" r:id="rId21"/>
    <p:sldId id="322" r:id="rId22"/>
    <p:sldId id="323" r:id="rId23"/>
    <p:sldId id="324" r:id="rId24"/>
    <p:sldId id="325" r:id="rId25"/>
    <p:sldId id="326" r:id="rId26"/>
    <p:sldId id="327" r:id="rId27"/>
    <p:sldId id="328" r:id="rId28"/>
    <p:sldId id="329" r:id="rId29"/>
    <p:sldId id="330" r:id="rId30"/>
    <p:sldId id="331" r:id="rId31"/>
    <p:sldId id="332" r:id="rId32"/>
    <p:sldId id="333" r:id="rId33"/>
    <p:sldId id="361" r:id="rId34"/>
    <p:sldId id="362" r:id="rId35"/>
    <p:sldId id="363" r:id="rId36"/>
    <p:sldId id="364" r:id="rId37"/>
    <p:sldId id="366" r:id="rId38"/>
    <p:sldId id="365" r:id="rId39"/>
    <p:sldId id="334" r:id="rId40"/>
    <p:sldId id="335" r:id="rId41"/>
    <p:sldId id="336" r:id="rId42"/>
    <p:sldId id="337" r:id="rId43"/>
    <p:sldId id="338" r:id="rId44"/>
    <p:sldId id="339" r:id="rId45"/>
    <p:sldId id="340" r:id="rId46"/>
    <p:sldId id="341" r:id="rId47"/>
    <p:sldId id="342" r:id="rId48"/>
    <p:sldId id="343" r:id="rId49"/>
    <p:sldId id="344" r:id="rId50"/>
    <p:sldId id="345" r:id="rId51"/>
    <p:sldId id="346" r:id="rId52"/>
    <p:sldId id="347" r:id="rId53"/>
    <p:sldId id="348" r:id="rId54"/>
    <p:sldId id="349" r:id="rId55"/>
    <p:sldId id="350" r:id="rId56"/>
    <p:sldId id="351" r:id="rId57"/>
    <p:sldId id="352" r:id="rId58"/>
    <p:sldId id="353" r:id="rId59"/>
    <p:sldId id="354" r:id="rId60"/>
    <p:sldId id="355" r:id="rId61"/>
    <p:sldId id="356" r:id="rId62"/>
    <p:sldId id="357" r:id="rId63"/>
    <p:sldId id="358" r:id="rId64"/>
    <p:sldId id="359" r:id="rId65"/>
    <p:sldId id="360" r:id="rId6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728530-CF89-DEEC-0523-6B8851F4AC4A}" v="444" dt="2026-01-13T05:19:29.568"/>
    <p1510:client id="{94DB1E95-74E3-B654-FCCA-EDA0843CBC9A}" v="83" dt="2026-01-13T05:23:07.3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viewProps" Target="viewProps.xml"/><Relationship Id="rId7" Type="http://schemas.openxmlformats.org/officeDocument/2006/relationships/slide" Target="slides/slide3.xml"/><Relationship Id="rId71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theme" Target="theme/theme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microsoft.com/office/2015/10/relationships/revisionInfo" Target="revisionInfo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 Berit Lauritsen Molleskolen" userId="S::annx0477@skbu.dk::bd955826-7980-4f7f-9117-e24038dd0474" providerId="AD" clId="Web-{5C728530-CF89-DEEC-0523-6B8851F4AC4A}"/>
    <pc:docChg chg="addSld modSld sldOrd">
      <pc:chgData name="Ann Berit Lauritsen Molleskolen" userId="S::annx0477@skbu.dk::bd955826-7980-4f7f-9117-e24038dd0474" providerId="AD" clId="Web-{5C728530-CF89-DEEC-0523-6B8851F4AC4A}" dt="2026-01-13T05:19:29.568" v="407"/>
      <pc:docMkLst>
        <pc:docMk/>
      </pc:docMkLst>
      <pc:sldChg chg="modSp">
        <pc:chgData name="Ann Berit Lauritsen Molleskolen" userId="S::annx0477@skbu.dk::bd955826-7980-4f7f-9117-e24038dd0474" providerId="AD" clId="Web-{5C728530-CF89-DEEC-0523-6B8851F4AC4A}" dt="2026-01-13T04:59:29.291" v="23" actId="20577"/>
        <pc:sldMkLst>
          <pc:docMk/>
          <pc:sldMk cId="3424942676" sldId="256"/>
        </pc:sldMkLst>
        <pc:spChg chg="mod">
          <ac:chgData name="Ann Berit Lauritsen Molleskolen" userId="S::annx0477@skbu.dk::bd955826-7980-4f7f-9117-e24038dd0474" providerId="AD" clId="Web-{5C728530-CF89-DEEC-0523-6B8851F4AC4A}" dt="2026-01-13T04:59:29.291" v="23" actId="20577"/>
          <ac:spMkLst>
            <pc:docMk/>
            <pc:sldMk cId="3424942676" sldId="256"/>
            <ac:spMk id="2" creationId="{00000000-0000-0000-0000-000000000000}"/>
          </ac:spMkLst>
        </pc:spChg>
      </pc:sldChg>
      <pc:sldChg chg="delSp modSp new">
        <pc:chgData name="Ann Berit Lauritsen Molleskolen" userId="S::annx0477@skbu.dk::bd955826-7980-4f7f-9117-e24038dd0474" providerId="AD" clId="Web-{5C728530-CF89-DEEC-0523-6B8851F4AC4A}" dt="2026-01-13T05:00:00.496" v="38" actId="1076"/>
        <pc:sldMkLst>
          <pc:docMk/>
          <pc:sldMk cId="1399638961" sldId="334"/>
        </pc:sldMkLst>
        <pc:spChg chg="del">
          <ac:chgData name="Ann Berit Lauritsen Molleskolen" userId="S::annx0477@skbu.dk::bd955826-7980-4f7f-9117-e24038dd0474" providerId="AD" clId="Web-{5C728530-CF89-DEEC-0523-6B8851F4AC4A}" dt="2026-01-13T04:59:39.682" v="27"/>
          <ac:spMkLst>
            <pc:docMk/>
            <pc:sldMk cId="1399638961" sldId="334"/>
            <ac:spMk id="2" creationId="{9D19F04E-1777-C369-D717-72AED55F3953}"/>
          </ac:spMkLst>
        </pc:spChg>
        <pc:spChg chg="mod">
          <ac:chgData name="Ann Berit Lauritsen Molleskolen" userId="S::annx0477@skbu.dk::bd955826-7980-4f7f-9117-e24038dd0474" providerId="AD" clId="Web-{5C728530-CF89-DEEC-0523-6B8851F4AC4A}" dt="2026-01-13T05:00:00.496" v="38" actId="1076"/>
          <ac:spMkLst>
            <pc:docMk/>
            <pc:sldMk cId="1399638961" sldId="334"/>
            <ac:spMk id="3" creationId="{26C1991D-F4A4-D0B0-A23F-BB296FA3E02A}"/>
          </ac:spMkLst>
        </pc:spChg>
      </pc:sldChg>
      <pc:sldChg chg="addSp delSp modSp new">
        <pc:chgData name="Ann Berit Lauritsen Molleskolen" userId="S::annx0477@skbu.dk::bd955826-7980-4f7f-9117-e24038dd0474" providerId="AD" clId="Web-{5C728530-CF89-DEEC-0523-6B8851F4AC4A}" dt="2026-01-13T05:01:20.266" v="56" actId="20577"/>
        <pc:sldMkLst>
          <pc:docMk/>
          <pc:sldMk cId="893024636" sldId="335"/>
        </pc:sldMkLst>
        <pc:spChg chg="del">
          <ac:chgData name="Ann Berit Lauritsen Molleskolen" userId="S::annx0477@skbu.dk::bd955826-7980-4f7f-9117-e24038dd0474" providerId="AD" clId="Web-{5C728530-CF89-DEEC-0523-6B8851F4AC4A}" dt="2026-01-13T05:00:21.559" v="40"/>
          <ac:spMkLst>
            <pc:docMk/>
            <pc:sldMk cId="893024636" sldId="335"/>
            <ac:spMk id="2" creationId="{8D9E7BB2-A239-80F8-CF77-4DCC150435AE}"/>
          </ac:spMkLst>
        </pc:spChg>
        <pc:spChg chg="mod">
          <ac:chgData name="Ann Berit Lauritsen Molleskolen" userId="S::annx0477@skbu.dk::bd955826-7980-4f7f-9117-e24038dd0474" providerId="AD" clId="Web-{5C728530-CF89-DEEC-0523-6B8851F4AC4A}" dt="2026-01-13T05:01:20.266" v="56" actId="20577"/>
          <ac:spMkLst>
            <pc:docMk/>
            <pc:sldMk cId="893024636" sldId="335"/>
            <ac:spMk id="3" creationId="{AAE9F8E8-AA7E-EB4A-BE75-3F9B49174C3D}"/>
          </ac:spMkLst>
        </pc:spChg>
        <pc:graphicFrameChg chg="add mod">
          <ac:chgData name="Ann Berit Lauritsen Molleskolen" userId="S::annx0477@skbu.dk::bd955826-7980-4f7f-9117-e24038dd0474" providerId="AD" clId="Web-{5C728530-CF89-DEEC-0523-6B8851F4AC4A}" dt="2026-01-13T05:00:25.591" v="42" actId="1076"/>
          <ac:graphicFrameMkLst>
            <pc:docMk/>
            <pc:sldMk cId="893024636" sldId="335"/>
            <ac:graphicFrameMk id="5" creationId="{791F2253-8FA3-2D1A-709C-1C628EF79A79}"/>
          </ac:graphicFrameMkLst>
        </pc:graphicFrameChg>
      </pc:sldChg>
      <pc:sldChg chg="modSp add replId">
        <pc:chgData name="Ann Berit Lauritsen Molleskolen" userId="S::annx0477@skbu.dk::bd955826-7980-4f7f-9117-e24038dd0474" providerId="AD" clId="Web-{5C728530-CF89-DEEC-0523-6B8851F4AC4A}" dt="2026-01-13T05:01:32" v="60" actId="20577"/>
        <pc:sldMkLst>
          <pc:docMk/>
          <pc:sldMk cId="1021114521" sldId="336"/>
        </pc:sldMkLst>
        <pc:spChg chg="mod">
          <ac:chgData name="Ann Berit Lauritsen Molleskolen" userId="S::annx0477@skbu.dk::bd955826-7980-4f7f-9117-e24038dd0474" providerId="AD" clId="Web-{5C728530-CF89-DEEC-0523-6B8851F4AC4A}" dt="2026-01-13T05:01:32" v="60" actId="20577"/>
          <ac:spMkLst>
            <pc:docMk/>
            <pc:sldMk cId="1021114521" sldId="336"/>
            <ac:spMk id="3" creationId="{84E4C701-71B0-F71A-EB1D-7581C5A797E0}"/>
          </ac:spMkLst>
        </pc:spChg>
      </pc:sldChg>
      <pc:sldChg chg="modSp add replId">
        <pc:chgData name="Ann Berit Lauritsen Molleskolen" userId="S::annx0477@skbu.dk::bd955826-7980-4f7f-9117-e24038dd0474" providerId="AD" clId="Web-{5C728530-CF89-DEEC-0523-6B8851F4AC4A}" dt="2026-01-13T05:01:41.141" v="62" actId="20577"/>
        <pc:sldMkLst>
          <pc:docMk/>
          <pc:sldMk cId="2016987724" sldId="337"/>
        </pc:sldMkLst>
        <pc:spChg chg="mod">
          <ac:chgData name="Ann Berit Lauritsen Molleskolen" userId="S::annx0477@skbu.dk::bd955826-7980-4f7f-9117-e24038dd0474" providerId="AD" clId="Web-{5C728530-CF89-DEEC-0523-6B8851F4AC4A}" dt="2026-01-13T05:01:41.141" v="62" actId="20577"/>
          <ac:spMkLst>
            <pc:docMk/>
            <pc:sldMk cId="2016987724" sldId="337"/>
            <ac:spMk id="3" creationId="{9A947BC2-E84B-8AF1-B770-1A54DED71829}"/>
          </ac:spMkLst>
        </pc:spChg>
      </pc:sldChg>
      <pc:sldChg chg="modSp add replId">
        <pc:chgData name="Ann Berit Lauritsen Molleskolen" userId="S::annx0477@skbu.dk::bd955826-7980-4f7f-9117-e24038dd0474" providerId="AD" clId="Web-{5C728530-CF89-DEEC-0523-6B8851F4AC4A}" dt="2026-01-13T05:01:50.048" v="67" actId="20577"/>
        <pc:sldMkLst>
          <pc:docMk/>
          <pc:sldMk cId="1755460721" sldId="338"/>
        </pc:sldMkLst>
        <pc:spChg chg="mod">
          <ac:chgData name="Ann Berit Lauritsen Molleskolen" userId="S::annx0477@skbu.dk::bd955826-7980-4f7f-9117-e24038dd0474" providerId="AD" clId="Web-{5C728530-CF89-DEEC-0523-6B8851F4AC4A}" dt="2026-01-13T05:01:50.048" v="67" actId="20577"/>
          <ac:spMkLst>
            <pc:docMk/>
            <pc:sldMk cId="1755460721" sldId="338"/>
            <ac:spMk id="3" creationId="{1898F314-6E7F-540D-D86D-751C9F6933AD}"/>
          </ac:spMkLst>
        </pc:spChg>
      </pc:sldChg>
      <pc:sldChg chg="modSp add replId">
        <pc:chgData name="Ann Berit Lauritsen Molleskolen" userId="S::annx0477@skbu.dk::bd955826-7980-4f7f-9117-e24038dd0474" providerId="AD" clId="Web-{5C728530-CF89-DEEC-0523-6B8851F4AC4A}" dt="2026-01-13T05:01:59.955" v="70" actId="20577"/>
        <pc:sldMkLst>
          <pc:docMk/>
          <pc:sldMk cId="3452211028" sldId="339"/>
        </pc:sldMkLst>
        <pc:spChg chg="mod">
          <ac:chgData name="Ann Berit Lauritsen Molleskolen" userId="S::annx0477@skbu.dk::bd955826-7980-4f7f-9117-e24038dd0474" providerId="AD" clId="Web-{5C728530-CF89-DEEC-0523-6B8851F4AC4A}" dt="2026-01-13T05:01:59.955" v="70" actId="20577"/>
          <ac:spMkLst>
            <pc:docMk/>
            <pc:sldMk cId="3452211028" sldId="339"/>
            <ac:spMk id="3" creationId="{1A08A74B-0B97-82A6-B274-72777879E2DA}"/>
          </ac:spMkLst>
        </pc:spChg>
      </pc:sldChg>
      <pc:sldChg chg="modSp add replId">
        <pc:chgData name="Ann Berit Lauritsen Molleskolen" userId="S::annx0477@skbu.dk::bd955826-7980-4f7f-9117-e24038dd0474" providerId="AD" clId="Web-{5C728530-CF89-DEEC-0523-6B8851F4AC4A}" dt="2026-01-13T05:02:09.799" v="81" actId="20577"/>
        <pc:sldMkLst>
          <pc:docMk/>
          <pc:sldMk cId="1740274892" sldId="340"/>
        </pc:sldMkLst>
        <pc:spChg chg="mod">
          <ac:chgData name="Ann Berit Lauritsen Molleskolen" userId="S::annx0477@skbu.dk::bd955826-7980-4f7f-9117-e24038dd0474" providerId="AD" clId="Web-{5C728530-CF89-DEEC-0523-6B8851F4AC4A}" dt="2026-01-13T05:02:09.799" v="81" actId="20577"/>
          <ac:spMkLst>
            <pc:docMk/>
            <pc:sldMk cId="1740274892" sldId="340"/>
            <ac:spMk id="3" creationId="{F7F37DD9-2EC5-9C1C-14D1-847184292B7F}"/>
          </ac:spMkLst>
        </pc:spChg>
      </pc:sldChg>
      <pc:sldChg chg="modSp add replId">
        <pc:chgData name="Ann Berit Lauritsen Molleskolen" userId="S::annx0477@skbu.dk::bd955826-7980-4f7f-9117-e24038dd0474" providerId="AD" clId="Web-{5C728530-CF89-DEEC-0523-6B8851F4AC4A}" dt="2026-01-13T05:02:27.143" v="88" actId="20577"/>
        <pc:sldMkLst>
          <pc:docMk/>
          <pc:sldMk cId="546918992" sldId="341"/>
        </pc:sldMkLst>
        <pc:spChg chg="mod">
          <ac:chgData name="Ann Berit Lauritsen Molleskolen" userId="S::annx0477@skbu.dk::bd955826-7980-4f7f-9117-e24038dd0474" providerId="AD" clId="Web-{5C728530-CF89-DEEC-0523-6B8851F4AC4A}" dt="2026-01-13T05:02:27.143" v="88" actId="20577"/>
          <ac:spMkLst>
            <pc:docMk/>
            <pc:sldMk cId="546918992" sldId="341"/>
            <ac:spMk id="3" creationId="{E8BCA11A-1424-2210-2238-D88096550F81}"/>
          </ac:spMkLst>
        </pc:spChg>
      </pc:sldChg>
      <pc:sldChg chg="modSp add replId">
        <pc:chgData name="Ann Berit Lauritsen Molleskolen" userId="S::annx0477@skbu.dk::bd955826-7980-4f7f-9117-e24038dd0474" providerId="AD" clId="Web-{5C728530-CF89-DEEC-0523-6B8851F4AC4A}" dt="2026-01-13T05:02:35.331" v="94" actId="20577"/>
        <pc:sldMkLst>
          <pc:docMk/>
          <pc:sldMk cId="3694341376" sldId="342"/>
        </pc:sldMkLst>
        <pc:spChg chg="mod">
          <ac:chgData name="Ann Berit Lauritsen Molleskolen" userId="S::annx0477@skbu.dk::bd955826-7980-4f7f-9117-e24038dd0474" providerId="AD" clId="Web-{5C728530-CF89-DEEC-0523-6B8851F4AC4A}" dt="2026-01-13T05:02:35.331" v="94" actId="20577"/>
          <ac:spMkLst>
            <pc:docMk/>
            <pc:sldMk cId="3694341376" sldId="342"/>
            <ac:spMk id="3" creationId="{738897DD-F4D5-52BF-A7C8-EF5BA820F334}"/>
          </ac:spMkLst>
        </pc:spChg>
      </pc:sldChg>
      <pc:sldChg chg="delSp modSp add replId">
        <pc:chgData name="Ann Berit Lauritsen Molleskolen" userId="S::annx0477@skbu.dk::bd955826-7980-4f7f-9117-e24038dd0474" providerId="AD" clId="Web-{5C728530-CF89-DEEC-0523-6B8851F4AC4A}" dt="2026-01-13T05:02:52.925" v="101" actId="20577"/>
        <pc:sldMkLst>
          <pc:docMk/>
          <pc:sldMk cId="4120810425" sldId="343"/>
        </pc:sldMkLst>
        <pc:spChg chg="mod">
          <ac:chgData name="Ann Berit Lauritsen Molleskolen" userId="S::annx0477@skbu.dk::bd955826-7980-4f7f-9117-e24038dd0474" providerId="AD" clId="Web-{5C728530-CF89-DEEC-0523-6B8851F4AC4A}" dt="2026-01-13T05:02:52.925" v="101" actId="20577"/>
          <ac:spMkLst>
            <pc:docMk/>
            <pc:sldMk cId="4120810425" sldId="343"/>
            <ac:spMk id="3" creationId="{0C2A1632-D11C-FB22-5487-B23959C7A25D}"/>
          </ac:spMkLst>
        </pc:spChg>
        <pc:graphicFrameChg chg="del">
          <ac:chgData name="Ann Berit Lauritsen Molleskolen" userId="S::annx0477@skbu.dk::bd955826-7980-4f7f-9117-e24038dd0474" providerId="AD" clId="Web-{5C728530-CF89-DEEC-0523-6B8851F4AC4A}" dt="2026-01-13T05:02:44.253" v="96"/>
          <ac:graphicFrameMkLst>
            <pc:docMk/>
            <pc:sldMk cId="4120810425" sldId="343"/>
            <ac:graphicFrameMk id="5" creationId="{9DCA3607-E593-A34C-DBAA-429AAFC50C3B}"/>
          </ac:graphicFrameMkLst>
        </pc:graphicFrameChg>
      </pc:sldChg>
      <pc:sldChg chg="modSp add replId">
        <pc:chgData name="Ann Berit Lauritsen Molleskolen" userId="S::annx0477@skbu.dk::bd955826-7980-4f7f-9117-e24038dd0474" providerId="AD" clId="Web-{5C728530-CF89-DEEC-0523-6B8851F4AC4A}" dt="2026-01-13T05:03:06.317" v="106" actId="20577"/>
        <pc:sldMkLst>
          <pc:docMk/>
          <pc:sldMk cId="227490060" sldId="344"/>
        </pc:sldMkLst>
        <pc:spChg chg="mod">
          <ac:chgData name="Ann Berit Lauritsen Molleskolen" userId="S::annx0477@skbu.dk::bd955826-7980-4f7f-9117-e24038dd0474" providerId="AD" clId="Web-{5C728530-CF89-DEEC-0523-6B8851F4AC4A}" dt="2026-01-13T05:03:06.317" v="106" actId="20577"/>
          <ac:spMkLst>
            <pc:docMk/>
            <pc:sldMk cId="227490060" sldId="344"/>
            <ac:spMk id="3" creationId="{59FA8A0C-3F18-2D91-0AB7-437DB23742D6}"/>
          </ac:spMkLst>
        </pc:spChg>
      </pc:sldChg>
      <pc:sldChg chg="modSp add replId">
        <pc:chgData name="Ann Berit Lauritsen Molleskolen" userId="S::annx0477@skbu.dk::bd955826-7980-4f7f-9117-e24038dd0474" providerId="AD" clId="Web-{5C728530-CF89-DEEC-0523-6B8851F4AC4A}" dt="2026-01-13T05:03:14.473" v="108" actId="20577"/>
        <pc:sldMkLst>
          <pc:docMk/>
          <pc:sldMk cId="803310790" sldId="345"/>
        </pc:sldMkLst>
        <pc:spChg chg="mod">
          <ac:chgData name="Ann Berit Lauritsen Molleskolen" userId="S::annx0477@skbu.dk::bd955826-7980-4f7f-9117-e24038dd0474" providerId="AD" clId="Web-{5C728530-CF89-DEEC-0523-6B8851F4AC4A}" dt="2026-01-13T05:03:14.473" v="108" actId="20577"/>
          <ac:spMkLst>
            <pc:docMk/>
            <pc:sldMk cId="803310790" sldId="345"/>
            <ac:spMk id="3" creationId="{1932F9C4-F042-54ED-333F-BEA947A5ED3E}"/>
          </ac:spMkLst>
        </pc:spChg>
      </pc:sldChg>
      <pc:sldChg chg="modSp add replId">
        <pc:chgData name="Ann Berit Lauritsen Molleskolen" userId="S::annx0477@skbu.dk::bd955826-7980-4f7f-9117-e24038dd0474" providerId="AD" clId="Web-{5C728530-CF89-DEEC-0523-6B8851F4AC4A}" dt="2026-01-13T05:03:20.676" v="110" actId="20577"/>
        <pc:sldMkLst>
          <pc:docMk/>
          <pc:sldMk cId="2578151057" sldId="346"/>
        </pc:sldMkLst>
        <pc:spChg chg="mod">
          <ac:chgData name="Ann Berit Lauritsen Molleskolen" userId="S::annx0477@skbu.dk::bd955826-7980-4f7f-9117-e24038dd0474" providerId="AD" clId="Web-{5C728530-CF89-DEEC-0523-6B8851F4AC4A}" dt="2026-01-13T05:03:20.676" v="110" actId="20577"/>
          <ac:spMkLst>
            <pc:docMk/>
            <pc:sldMk cId="2578151057" sldId="346"/>
            <ac:spMk id="3" creationId="{53BBACB0-75D2-A6E5-2354-322BC1D3D726}"/>
          </ac:spMkLst>
        </pc:spChg>
      </pc:sldChg>
      <pc:sldChg chg="modSp add replId">
        <pc:chgData name="Ann Berit Lauritsen Molleskolen" userId="S::annx0477@skbu.dk::bd955826-7980-4f7f-9117-e24038dd0474" providerId="AD" clId="Web-{5C728530-CF89-DEEC-0523-6B8851F4AC4A}" dt="2026-01-13T05:03:25.770" v="112" actId="20577"/>
        <pc:sldMkLst>
          <pc:docMk/>
          <pc:sldMk cId="421548796" sldId="347"/>
        </pc:sldMkLst>
        <pc:spChg chg="mod">
          <ac:chgData name="Ann Berit Lauritsen Molleskolen" userId="S::annx0477@skbu.dk::bd955826-7980-4f7f-9117-e24038dd0474" providerId="AD" clId="Web-{5C728530-CF89-DEEC-0523-6B8851F4AC4A}" dt="2026-01-13T05:03:25.770" v="112" actId="20577"/>
          <ac:spMkLst>
            <pc:docMk/>
            <pc:sldMk cId="421548796" sldId="347"/>
            <ac:spMk id="3" creationId="{0396E372-B03F-3368-C8CA-6DAEF492016F}"/>
          </ac:spMkLst>
        </pc:spChg>
      </pc:sldChg>
      <pc:sldChg chg="modSp add replId">
        <pc:chgData name="Ann Berit Lauritsen Molleskolen" userId="S::annx0477@skbu.dk::bd955826-7980-4f7f-9117-e24038dd0474" providerId="AD" clId="Web-{5C728530-CF89-DEEC-0523-6B8851F4AC4A}" dt="2026-01-13T05:03:34.427" v="114" actId="20577"/>
        <pc:sldMkLst>
          <pc:docMk/>
          <pc:sldMk cId="2067175529" sldId="348"/>
        </pc:sldMkLst>
        <pc:spChg chg="mod">
          <ac:chgData name="Ann Berit Lauritsen Molleskolen" userId="S::annx0477@skbu.dk::bd955826-7980-4f7f-9117-e24038dd0474" providerId="AD" clId="Web-{5C728530-CF89-DEEC-0523-6B8851F4AC4A}" dt="2026-01-13T05:03:34.427" v="114" actId="20577"/>
          <ac:spMkLst>
            <pc:docMk/>
            <pc:sldMk cId="2067175529" sldId="348"/>
            <ac:spMk id="3" creationId="{06220FB5-D13C-BBF5-D3A8-F4BA70BCAD64}"/>
          </ac:spMkLst>
        </pc:spChg>
      </pc:sldChg>
      <pc:sldChg chg="modSp add ord replId">
        <pc:chgData name="Ann Berit Lauritsen Molleskolen" userId="S::annx0477@skbu.dk::bd955826-7980-4f7f-9117-e24038dd0474" providerId="AD" clId="Web-{5C728530-CF89-DEEC-0523-6B8851F4AC4A}" dt="2026-01-13T05:04:22.116" v="122"/>
        <pc:sldMkLst>
          <pc:docMk/>
          <pc:sldMk cId="4225038523" sldId="349"/>
        </pc:sldMkLst>
        <pc:spChg chg="mod">
          <ac:chgData name="Ann Berit Lauritsen Molleskolen" userId="S::annx0477@skbu.dk::bd955826-7980-4f7f-9117-e24038dd0474" providerId="AD" clId="Web-{5C728530-CF89-DEEC-0523-6B8851F4AC4A}" dt="2026-01-13T05:03:46.880" v="117" actId="20577"/>
          <ac:spMkLst>
            <pc:docMk/>
            <pc:sldMk cId="4225038523" sldId="349"/>
            <ac:spMk id="3" creationId="{CD2CD493-449C-9FE8-DF4A-9328978187FF}"/>
          </ac:spMkLst>
        </pc:spChg>
      </pc:sldChg>
      <pc:sldChg chg="addSp delSp modSp add ord replId">
        <pc:chgData name="Ann Berit Lauritsen Molleskolen" userId="S::annx0477@skbu.dk::bd955826-7980-4f7f-9117-e24038dd0474" providerId="AD" clId="Web-{5C728530-CF89-DEEC-0523-6B8851F4AC4A}" dt="2026-01-13T05:07:58.354" v="191" actId="20577"/>
        <pc:sldMkLst>
          <pc:docMk/>
          <pc:sldMk cId="119373557" sldId="350"/>
        </pc:sldMkLst>
        <pc:spChg chg="mod">
          <ac:chgData name="Ann Berit Lauritsen Molleskolen" userId="S::annx0477@skbu.dk::bd955826-7980-4f7f-9117-e24038dd0474" providerId="AD" clId="Web-{5C728530-CF89-DEEC-0523-6B8851F4AC4A}" dt="2026-01-13T05:07:58.354" v="191" actId="20577"/>
          <ac:spMkLst>
            <pc:docMk/>
            <pc:sldMk cId="119373557" sldId="350"/>
            <ac:spMk id="3" creationId="{4BB8DD78-3FB5-CD62-F51C-35AA835A3E3F}"/>
          </ac:spMkLst>
        </pc:spChg>
        <pc:graphicFrameChg chg="add mod">
          <ac:chgData name="Ann Berit Lauritsen Molleskolen" userId="S::annx0477@skbu.dk::bd955826-7980-4f7f-9117-e24038dd0474" providerId="AD" clId="Web-{5C728530-CF89-DEEC-0523-6B8851F4AC4A}" dt="2026-01-13T05:04:26.819" v="123" actId="1076"/>
          <ac:graphicFrameMkLst>
            <pc:docMk/>
            <pc:sldMk cId="119373557" sldId="350"/>
            <ac:graphicFrameMk id="4" creationId="{C14E7661-6867-3C1B-4063-3315E65CD81C}"/>
          </ac:graphicFrameMkLst>
        </pc:graphicFrameChg>
        <pc:graphicFrameChg chg="del">
          <ac:chgData name="Ann Berit Lauritsen Molleskolen" userId="S::annx0477@skbu.dk::bd955826-7980-4f7f-9117-e24038dd0474" providerId="AD" clId="Web-{5C728530-CF89-DEEC-0523-6B8851F4AC4A}" dt="2026-01-13T05:04:02.756" v="119"/>
          <ac:graphicFrameMkLst>
            <pc:docMk/>
            <pc:sldMk cId="119373557" sldId="350"/>
            <ac:graphicFrameMk id="5" creationId="{23006D26-4E44-7CBC-0ADD-3429E80B9FA8}"/>
          </ac:graphicFrameMkLst>
        </pc:graphicFrameChg>
      </pc:sldChg>
      <pc:sldChg chg="modSp add replId">
        <pc:chgData name="Ann Berit Lauritsen Molleskolen" userId="S::annx0477@skbu.dk::bd955826-7980-4f7f-9117-e24038dd0474" providerId="AD" clId="Web-{5C728530-CF89-DEEC-0523-6B8851F4AC4A}" dt="2026-01-13T05:07:50.573" v="187" actId="20577"/>
        <pc:sldMkLst>
          <pc:docMk/>
          <pc:sldMk cId="197695358" sldId="351"/>
        </pc:sldMkLst>
        <pc:spChg chg="mod">
          <ac:chgData name="Ann Berit Lauritsen Molleskolen" userId="S::annx0477@skbu.dk::bd955826-7980-4f7f-9117-e24038dd0474" providerId="AD" clId="Web-{5C728530-CF89-DEEC-0523-6B8851F4AC4A}" dt="2026-01-13T05:07:50.573" v="187" actId="20577"/>
          <ac:spMkLst>
            <pc:docMk/>
            <pc:sldMk cId="197695358" sldId="351"/>
            <ac:spMk id="3" creationId="{AA241E1B-59E2-5994-7D78-2462E959476D}"/>
          </ac:spMkLst>
        </pc:spChg>
      </pc:sldChg>
      <pc:sldChg chg="modSp add replId">
        <pc:chgData name="Ann Berit Lauritsen Molleskolen" userId="S::annx0477@skbu.dk::bd955826-7980-4f7f-9117-e24038dd0474" providerId="AD" clId="Web-{5C728530-CF89-DEEC-0523-6B8851F4AC4A}" dt="2026-01-13T05:07:43.651" v="183" actId="20577"/>
        <pc:sldMkLst>
          <pc:docMk/>
          <pc:sldMk cId="3171928913" sldId="352"/>
        </pc:sldMkLst>
        <pc:spChg chg="mod">
          <ac:chgData name="Ann Berit Lauritsen Molleskolen" userId="S::annx0477@skbu.dk::bd955826-7980-4f7f-9117-e24038dd0474" providerId="AD" clId="Web-{5C728530-CF89-DEEC-0523-6B8851F4AC4A}" dt="2026-01-13T05:07:43.651" v="183" actId="20577"/>
          <ac:spMkLst>
            <pc:docMk/>
            <pc:sldMk cId="3171928913" sldId="352"/>
            <ac:spMk id="3" creationId="{ABBD3806-A41B-1883-8963-BFC8586B0A1F}"/>
          </ac:spMkLst>
        </pc:spChg>
      </pc:sldChg>
      <pc:sldChg chg="modSp add replId">
        <pc:chgData name="Ann Berit Lauritsen Molleskolen" userId="S::annx0477@skbu.dk::bd955826-7980-4f7f-9117-e24038dd0474" providerId="AD" clId="Web-{5C728530-CF89-DEEC-0523-6B8851F4AC4A}" dt="2026-01-13T05:07:19.588" v="178" actId="20577"/>
        <pc:sldMkLst>
          <pc:docMk/>
          <pc:sldMk cId="1643283255" sldId="353"/>
        </pc:sldMkLst>
        <pc:spChg chg="mod">
          <ac:chgData name="Ann Berit Lauritsen Molleskolen" userId="S::annx0477@skbu.dk::bd955826-7980-4f7f-9117-e24038dd0474" providerId="AD" clId="Web-{5C728530-CF89-DEEC-0523-6B8851F4AC4A}" dt="2026-01-13T05:07:19.588" v="178" actId="20577"/>
          <ac:spMkLst>
            <pc:docMk/>
            <pc:sldMk cId="1643283255" sldId="353"/>
            <ac:spMk id="3" creationId="{F13A5279-D845-AC11-C5E1-7EA01FD3EBC2}"/>
          </ac:spMkLst>
        </pc:spChg>
      </pc:sldChg>
      <pc:sldChg chg="modSp add replId">
        <pc:chgData name="Ann Berit Lauritsen Molleskolen" userId="S::annx0477@skbu.dk::bd955826-7980-4f7f-9117-e24038dd0474" providerId="AD" clId="Web-{5C728530-CF89-DEEC-0523-6B8851F4AC4A}" dt="2026-01-13T05:08:12.292" v="209" actId="20577"/>
        <pc:sldMkLst>
          <pc:docMk/>
          <pc:sldMk cId="1101166886" sldId="354"/>
        </pc:sldMkLst>
        <pc:spChg chg="mod">
          <ac:chgData name="Ann Berit Lauritsen Molleskolen" userId="S::annx0477@skbu.dk::bd955826-7980-4f7f-9117-e24038dd0474" providerId="AD" clId="Web-{5C728530-CF89-DEEC-0523-6B8851F4AC4A}" dt="2026-01-13T05:08:12.292" v="209" actId="20577"/>
          <ac:spMkLst>
            <pc:docMk/>
            <pc:sldMk cId="1101166886" sldId="354"/>
            <ac:spMk id="3" creationId="{C674664B-20B3-136F-F35B-340FA5278FCA}"/>
          </ac:spMkLst>
        </pc:spChg>
      </pc:sldChg>
      <pc:sldChg chg="modSp add replId">
        <pc:chgData name="Ann Berit Lauritsen Molleskolen" userId="S::annx0477@skbu.dk::bd955826-7980-4f7f-9117-e24038dd0474" providerId="AD" clId="Web-{5C728530-CF89-DEEC-0523-6B8851F4AC4A}" dt="2026-01-13T05:08:28.511" v="216" actId="20577"/>
        <pc:sldMkLst>
          <pc:docMk/>
          <pc:sldMk cId="3081037264" sldId="355"/>
        </pc:sldMkLst>
        <pc:spChg chg="mod">
          <ac:chgData name="Ann Berit Lauritsen Molleskolen" userId="S::annx0477@skbu.dk::bd955826-7980-4f7f-9117-e24038dd0474" providerId="AD" clId="Web-{5C728530-CF89-DEEC-0523-6B8851F4AC4A}" dt="2026-01-13T05:08:28.511" v="216" actId="20577"/>
          <ac:spMkLst>
            <pc:docMk/>
            <pc:sldMk cId="3081037264" sldId="355"/>
            <ac:spMk id="3" creationId="{A19BEFD8-C31A-1E48-530B-415C5ACFFAEE}"/>
          </ac:spMkLst>
        </pc:spChg>
      </pc:sldChg>
      <pc:sldChg chg="modSp add replId">
        <pc:chgData name="Ann Berit Lauritsen Molleskolen" userId="S::annx0477@skbu.dk::bd955826-7980-4f7f-9117-e24038dd0474" providerId="AD" clId="Web-{5C728530-CF89-DEEC-0523-6B8851F4AC4A}" dt="2026-01-13T05:08:50.199" v="230" actId="20577"/>
        <pc:sldMkLst>
          <pc:docMk/>
          <pc:sldMk cId="2829278731" sldId="356"/>
        </pc:sldMkLst>
        <pc:spChg chg="mod">
          <ac:chgData name="Ann Berit Lauritsen Molleskolen" userId="S::annx0477@skbu.dk::bd955826-7980-4f7f-9117-e24038dd0474" providerId="AD" clId="Web-{5C728530-CF89-DEEC-0523-6B8851F4AC4A}" dt="2026-01-13T05:08:50.199" v="230" actId="20577"/>
          <ac:spMkLst>
            <pc:docMk/>
            <pc:sldMk cId="2829278731" sldId="356"/>
            <ac:spMk id="3" creationId="{B257C5B0-B03C-4780-372A-9C6839D0FD58}"/>
          </ac:spMkLst>
        </pc:spChg>
      </pc:sldChg>
      <pc:sldChg chg="modSp add replId">
        <pc:chgData name="Ann Berit Lauritsen Molleskolen" userId="S::annx0477@skbu.dk::bd955826-7980-4f7f-9117-e24038dd0474" providerId="AD" clId="Web-{5C728530-CF89-DEEC-0523-6B8851F4AC4A}" dt="2026-01-13T05:09:17.715" v="247" actId="20577"/>
        <pc:sldMkLst>
          <pc:docMk/>
          <pc:sldMk cId="3111586352" sldId="357"/>
        </pc:sldMkLst>
        <pc:spChg chg="mod">
          <ac:chgData name="Ann Berit Lauritsen Molleskolen" userId="S::annx0477@skbu.dk::bd955826-7980-4f7f-9117-e24038dd0474" providerId="AD" clId="Web-{5C728530-CF89-DEEC-0523-6B8851F4AC4A}" dt="2026-01-13T05:09:17.715" v="247" actId="20577"/>
          <ac:spMkLst>
            <pc:docMk/>
            <pc:sldMk cId="3111586352" sldId="357"/>
            <ac:spMk id="3" creationId="{24B37027-C026-AEC5-A5EE-060B0E28A3EB}"/>
          </ac:spMkLst>
        </pc:spChg>
      </pc:sldChg>
      <pc:sldChg chg="modSp add replId">
        <pc:chgData name="Ann Berit Lauritsen Molleskolen" userId="S::annx0477@skbu.dk::bd955826-7980-4f7f-9117-e24038dd0474" providerId="AD" clId="Web-{5C728530-CF89-DEEC-0523-6B8851F4AC4A}" dt="2026-01-13T05:09:40.668" v="262" actId="20577"/>
        <pc:sldMkLst>
          <pc:docMk/>
          <pc:sldMk cId="2202072535" sldId="358"/>
        </pc:sldMkLst>
        <pc:spChg chg="mod">
          <ac:chgData name="Ann Berit Lauritsen Molleskolen" userId="S::annx0477@skbu.dk::bd955826-7980-4f7f-9117-e24038dd0474" providerId="AD" clId="Web-{5C728530-CF89-DEEC-0523-6B8851F4AC4A}" dt="2026-01-13T05:09:40.668" v="262" actId="20577"/>
          <ac:spMkLst>
            <pc:docMk/>
            <pc:sldMk cId="2202072535" sldId="358"/>
            <ac:spMk id="3" creationId="{9D5645C1-5400-22BA-F1E6-093E68D33E21}"/>
          </ac:spMkLst>
        </pc:spChg>
      </pc:sldChg>
      <pc:sldChg chg="modSp add replId">
        <pc:chgData name="Ann Berit Lauritsen Molleskolen" userId="S::annx0477@skbu.dk::bd955826-7980-4f7f-9117-e24038dd0474" providerId="AD" clId="Web-{5C728530-CF89-DEEC-0523-6B8851F4AC4A}" dt="2026-01-13T05:09:55.918" v="273" actId="20577"/>
        <pc:sldMkLst>
          <pc:docMk/>
          <pc:sldMk cId="3409149391" sldId="359"/>
        </pc:sldMkLst>
        <pc:spChg chg="mod">
          <ac:chgData name="Ann Berit Lauritsen Molleskolen" userId="S::annx0477@skbu.dk::bd955826-7980-4f7f-9117-e24038dd0474" providerId="AD" clId="Web-{5C728530-CF89-DEEC-0523-6B8851F4AC4A}" dt="2026-01-13T05:09:55.918" v="273" actId="20577"/>
          <ac:spMkLst>
            <pc:docMk/>
            <pc:sldMk cId="3409149391" sldId="359"/>
            <ac:spMk id="3" creationId="{DAE4CA77-BFBD-7735-758F-D5B6C40CEF57}"/>
          </ac:spMkLst>
        </pc:spChg>
      </pc:sldChg>
      <pc:sldChg chg="modSp add replId">
        <pc:chgData name="Ann Berit Lauritsen Molleskolen" userId="S::annx0477@skbu.dk::bd955826-7980-4f7f-9117-e24038dd0474" providerId="AD" clId="Web-{5C728530-CF89-DEEC-0523-6B8851F4AC4A}" dt="2026-01-13T05:10:32.981" v="297" actId="20577"/>
        <pc:sldMkLst>
          <pc:docMk/>
          <pc:sldMk cId="3531606243" sldId="360"/>
        </pc:sldMkLst>
        <pc:spChg chg="mod">
          <ac:chgData name="Ann Berit Lauritsen Molleskolen" userId="S::annx0477@skbu.dk::bd955826-7980-4f7f-9117-e24038dd0474" providerId="AD" clId="Web-{5C728530-CF89-DEEC-0523-6B8851F4AC4A}" dt="2026-01-13T05:10:32.981" v="297" actId="20577"/>
          <ac:spMkLst>
            <pc:docMk/>
            <pc:sldMk cId="3531606243" sldId="360"/>
            <ac:spMk id="3" creationId="{C4F08970-0D3E-EDA4-3274-FF2E3200A707}"/>
          </ac:spMkLst>
        </pc:spChg>
      </pc:sldChg>
      <pc:sldChg chg="addSp delSp modSp new">
        <pc:chgData name="Ann Berit Lauritsen Molleskolen" userId="S::annx0477@skbu.dk::bd955826-7980-4f7f-9117-e24038dd0474" providerId="AD" clId="Web-{5C728530-CF89-DEEC-0523-6B8851F4AC4A}" dt="2026-01-13T05:12:43.358" v="311" actId="1076"/>
        <pc:sldMkLst>
          <pc:docMk/>
          <pc:sldMk cId="3359346623" sldId="361"/>
        </pc:sldMkLst>
        <pc:spChg chg="del">
          <ac:chgData name="Ann Berit Lauritsen Molleskolen" userId="S::annx0477@skbu.dk::bd955826-7980-4f7f-9117-e24038dd0474" providerId="AD" clId="Web-{5C728530-CF89-DEEC-0523-6B8851F4AC4A}" dt="2026-01-13T05:12:22.639" v="299"/>
          <ac:spMkLst>
            <pc:docMk/>
            <pc:sldMk cId="3359346623" sldId="361"/>
            <ac:spMk id="2" creationId="{5DA5FA94-13B8-2688-C111-7A34CF676A35}"/>
          </ac:spMkLst>
        </pc:spChg>
        <pc:spChg chg="del">
          <ac:chgData name="Ann Berit Lauritsen Molleskolen" userId="S::annx0477@skbu.dk::bd955826-7980-4f7f-9117-e24038dd0474" providerId="AD" clId="Web-{5C728530-CF89-DEEC-0523-6B8851F4AC4A}" dt="2026-01-13T05:12:28.670" v="300"/>
          <ac:spMkLst>
            <pc:docMk/>
            <pc:sldMk cId="3359346623" sldId="361"/>
            <ac:spMk id="3" creationId="{090882C9-0345-1E04-A5EC-E6ACE8535E86}"/>
          </ac:spMkLst>
        </pc:spChg>
        <pc:spChg chg="add mod">
          <ac:chgData name="Ann Berit Lauritsen Molleskolen" userId="S::annx0477@skbu.dk::bd955826-7980-4f7f-9117-e24038dd0474" providerId="AD" clId="Web-{5C728530-CF89-DEEC-0523-6B8851F4AC4A}" dt="2026-01-13T05:12:43.358" v="311" actId="1076"/>
          <ac:spMkLst>
            <pc:docMk/>
            <pc:sldMk cId="3359346623" sldId="361"/>
            <ac:spMk id="4" creationId="{85D693F2-54C7-816B-9AF0-03ECB2FEE324}"/>
          </ac:spMkLst>
        </pc:spChg>
      </pc:sldChg>
      <pc:sldChg chg="addSp delSp modSp new addAnim delAnim modAnim">
        <pc:chgData name="Ann Berit Lauritsen Molleskolen" userId="S::annx0477@skbu.dk::bd955826-7980-4f7f-9117-e24038dd0474" providerId="AD" clId="Web-{5C728530-CF89-DEEC-0523-6B8851F4AC4A}" dt="2026-01-13T05:19:29.568" v="407"/>
        <pc:sldMkLst>
          <pc:docMk/>
          <pc:sldMk cId="2839651351" sldId="362"/>
        </pc:sldMkLst>
        <pc:spChg chg="del mod">
          <ac:chgData name="Ann Berit Lauritsen Molleskolen" userId="S::annx0477@skbu.dk::bd955826-7980-4f7f-9117-e24038dd0474" providerId="AD" clId="Web-{5C728530-CF89-DEEC-0523-6B8851F4AC4A}" dt="2026-01-13T05:15:45.152" v="335"/>
          <ac:spMkLst>
            <pc:docMk/>
            <pc:sldMk cId="2839651351" sldId="362"/>
            <ac:spMk id="2" creationId="{25EBFFE3-AD8C-567F-D702-790BFBD2E489}"/>
          </ac:spMkLst>
        </pc:spChg>
        <pc:spChg chg="mod">
          <ac:chgData name="Ann Berit Lauritsen Molleskolen" userId="S::annx0477@skbu.dk::bd955826-7980-4f7f-9117-e24038dd0474" providerId="AD" clId="Web-{5C728530-CF89-DEEC-0523-6B8851F4AC4A}" dt="2026-01-13T05:15:53.309" v="337" actId="1076"/>
          <ac:spMkLst>
            <pc:docMk/>
            <pc:sldMk cId="2839651351" sldId="362"/>
            <ac:spMk id="3" creationId="{895D87B8-68CE-0E1A-02F4-D8B12B83509A}"/>
          </ac:spMkLst>
        </pc:spChg>
        <pc:spChg chg="add del mod">
          <ac:chgData name="Ann Berit Lauritsen Molleskolen" userId="S::annx0477@skbu.dk::bd955826-7980-4f7f-9117-e24038dd0474" providerId="AD" clId="Web-{5C728530-CF89-DEEC-0523-6B8851F4AC4A}" dt="2026-01-13T05:15:49.590" v="336"/>
          <ac:spMkLst>
            <pc:docMk/>
            <pc:sldMk cId="2839651351" sldId="362"/>
            <ac:spMk id="5" creationId="{7F775FF4-C612-A520-3544-D29F8C995FA2}"/>
          </ac:spMkLst>
        </pc:spChg>
        <pc:spChg chg="add mod">
          <ac:chgData name="Ann Berit Lauritsen Molleskolen" userId="S::annx0477@skbu.dk::bd955826-7980-4f7f-9117-e24038dd0474" providerId="AD" clId="Web-{5C728530-CF89-DEEC-0523-6B8851F4AC4A}" dt="2026-01-13T05:18:13.378" v="367" actId="14100"/>
          <ac:spMkLst>
            <pc:docMk/>
            <pc:sldMk cId="2839651351" sldId="362"/>
            <ac:spMk id="6" creationId="{6D5E4D15-BBFE-A7E7-B19C-3A46BA02957E}"/>
          </ac:spMkLst>
        </pc:spChg>
        <pc:spChg chg="add mod">
          <ac:chgData name="Ann Berit Lauritsen Molleskolen" userId="S::annx0477@skbu.dk::bd955826-7980-4f7f-9117-e24038dd0474" providerId="AD" clId="Web-{5C728530-CF89-DEEC-0523-6B8851F4AC4A}" dt="2026-01-13T05:18:36.942" v="378" actId="20577"/>
          <ac:spMkLst>
            <pc:docMk/>
            <pc:sldMk cId="2839651351" sldId="362"/>
            <ac:spMk id="7" creationId="{6AAF4297-81F5-6A92-0802-9FD4832DB2FB}"/>
          </ac:spMkLst>
        </pc:spChg>
        <pc:spChg chg="add mod">
          <ac:chgData name="Ann Berit Lauritsen Molleskolen" userId="S::annx0477@skbu.dk::bd955826-7980-4f7f-9117-e24038dd0474" providerId="AD" clId="Web-{5C728530-CF89-DEEC-0523-6B8851F4AC4A}" dt="2026-01-13T05:19:03.302" v="393" actId="20577"/>
          <ac:spMkLst>
            <pc:docMk/>
            <pc:sldMk cId="2839651351" sldId="362"/>
            <ac:spMk id="8" creationId="{AE1F18E7-72A3-9D32-6579-986DA9653BD9}"/>
          </ac:spMkLst>
        </pc:spChg>
        <pc:spChg chg="add mod">
          <ac:chgData name="Ann Berit Lauritsen Molleskolen" userId="S::annx0477@skbu.dk::bd955826-7980-4f7f-9117-e24038dd0474" providerId="AD" clId="Web-{5C728530-CF89-DEEC-0523-6B8851F4AC4A}" dt="2026-01-13T05:19:21.443" v="401" actId="20577"/>
          <ac:spMkLst>
            <pc:docMk/>
            <pc:sldMk cId="2839651351" sldId="362"/>
            <ac:spMk id="9" creationId="{B887C488-DADC-1F8F-4A52-83E883B959BD}"/>
          </ac:spMkLst>
        </pc:spChg>
        <pc:spChg chg="add mod">
          <ac:chgData name="Ann Berit Lauritsen Molleskolen" userId="S::annx0477@skbu.dk::bd955826-7980-4f7f-9117-e24038dd0474" providerId="AD" clId="Web-{5C728530-CF89-DEEC-0523-6B8851F4AC4A}" dt="2026-01-13T05:19:28.053" v="406" actId="14100"/>
          <ac:spMkLst>
            <pc:docMk/>
            <pc:sldMk cId="2839651351" sldId="362"/>
            <ac:spMk id="10" creationId="{EFFF0918-E9ED-7C52-F8AC-DA487DB9F383}"/>
          </ac:spMkLst>
        </pc:spChg>
      </pc:sldChg>
    </pc:docChg>
  </pc:docChgLst>
  <pc:docChgLst>
    <pc:chgData name="Ann Berit Lauritsen Molleskolen" userId="S::annx0477@skbu.dk::bd955826-7980-4f7f-9117-e24038dd0474" providerId="AD" clId="Web-{39CEC694-90F9-F836-F9C1-DC41D4FA2ABC}"/>
    <pc:docChg chg="addSld delSld modSld sldOrd">
      <pc:chgData name="Ann Berit Lauritsen Molleskolen" userId="S::annx0477@skbu.dk::bd955826-7980-4f7f-9117-e24038dd0474" providerId="AD" clId="Web-{39CEC694-90F9-F836-F9C1-DC41D4FA2ABC}" dt="2026-01-06T05:18:56.989" v="2615" actId="20577"/>
      <pc:docMkLst>
        <pc:docMk/>
      </pc:docMkLst>
      <pc:sldChg chg="addSp delSp modSp">
        <pc:chgData name="Ann Berit Lauritsen Molleskolen" userId="S::annx0477@skbu.dk::bd955826-7980-4f7f-9117-e24038dd0474" providerId="AD" clId="Web-{39CEC694-90F9-F836-F9C1-DC41D4FA2ABC}" dt="2026-01-06T04:54:59.899" v="1698"/>
        <pc:sldMkLst>
          <pc:docMk/>
          <pc:sldMk cId="1091273042" sldId="257"/>
        </pc:sldMkLst>
        <pc:graphicFrameChg chg="add mod modGraphic">
          <ac:chgData name="Ann Berit Lauritsen Molleskolen" userId="S::annx0477@skbu.dk::bd955826-7980-4f7f-9117-e24038dd0474" providerId="AD" clId="Web-{39CEC694-90F9-F836-F9C1-DC41D4FA2ABC}" dt="2026-01-06T04:54:59.899" v="1698"/>
          <ac:graphicFrameMkLst>
            <pc:docMk/>
            <pc:sldMk cId="1091273042" sldId="257"/>
            <ac:graphicFrameMk id="3" creationId="{B4973EAA-3033-ED73-26F7-28D5943E405F}"/>
          </ac:graphicFrameMkLst>
        </pc:graphicFrameChg>
      </pc:sldChg>
      <pc:sldChg chg="modSp add replId">
        <pc:chgData name="Ann Berit Lauritsen Molleskolen" userId="S::annx0477@skbu.dk::bd955826-7980-4f7f-9117-e24038dd0474" providerId="AD" clId="Web-{39CEC694-90F9-F836-F9C1-DC41D4FA2ABC}" dt="2026-01-05T16:57:43.506" v="695"/>
        <pc:sldMkLst>
          <pc:docMk/>
          <pc:sldMk cId="493299722" sldId="307"/>
        </pc:sldMkLst>
        <pc:graphicFrameChg chg="mod modGraphic">
          <ac:chgData name="Ann Berit Lauritsen Molleskolen" userId="S::annx0477@skbu.dk::bd955826-7980-4f7f-9117-e24038dd0474" providerId="AD" clId="Web-{39CEC694-90F9-F836-F9C1-DC41D4FA2ABC}" dt="2026-01-05T16:57:43.506" v="695"/>
          <ac:graphicFrameMkLst>
            <pc:docMk/>
            <pc:sldMk cId="493299722" sldId="307"/>
            <ac:graphicFrameMk id="3" creationId="{4AB06AC2-7172-464A-0F93-A3BF2BA3A6AB}"/>
          </ac:graphicFrameMkLst>
        </pc:graphicFrameChg>
      </pc:sldChg>
      <pc:sldChg chg="modSp new addAnim">
        <pc:chgData name="Ann Berit Lauritsen Molleskolen" userId="S::annx0477@skbu.dk::bd955826-7980-4f7f-9117-e24038dd0474" providerId="AD" clId="Web-{39CEC694-90F9-F836-F9C1-DC41D4FA2ABC}" dt="2026-01-05T16:59:43.118" v="778"/>
        <pc:sldMkLst>
          <pc:docMk/>
          <pc:sldMk cId="1983928547" sldId="308"/>
        </pc:sldMkLst>
        <pc:spChg chg="mod">
          <ac:chgData name="Ann Berit Lauritsen Molleskolen" userId="S::annx0477@skbu.dk::bd955826-7980-4f7f-9117-e24038dd0474" providerId="AD" clId="Web-{39CEC694-90F9-F836-F9C1-DC41D4FA2ABC}" dt="2026-01-05T16:57:56.334" v="706" actId="20577"/>
          <ac:spMkLst>
            <pc:docMk/>
            <pc:sldMk cId="1983928547" sldId="308"/>
            <ac:spMk id="2" creationId="{20EC619A-6A6A-E565-15F2-78AC35FD59D2}"/>
          </ac:spMkLst>
        </pc:spChg>
        <pc:spChg chg="mod">
          <ac:chgData name="Ann Berit Lauritsen Molleskolen" userId="S::annx0477@skbu.dk::bd955826-7980-4f7f-9117-e24038dd0474" providerId="AD" clId="Web-{39CEC694-90F9-F836-F9C1-DC41D4FA2ABC}" dt="2026-01-05T16:59:34.164" v="777" actId="20577"/>
          <ac:spMkLst>
            <pc:docMk/>
            <pc:sldMk cId="1983928547" sldId="308"/>
            <ac:spMk id="3" creationId="{D8DE8D66-BDBC-CE9F-EC2B-AA79F13108BE}"/>
          </ac:spMkLst>
        </pc:spChg>
      </pc:sldChg>
      <pc:sldChg chg="modSp add ord replId">
        <pc:chgData name="Ann Berit Lauritsen Molleskolen" userId="S::annx0477@skbu.dk::bd955826-7980-4f7f-9117-e24038dd0474" providerId="AD" clId="Web-{39CEC694-90F9-F836-F9C1-DC41D4FA2ABC}" dt="2026-01-06T04:54:47.305" v="1694"/>
        <pc:sldMkLst>
          <pc:docMk/>
          <pc:sldMk cId="1806241749" sldId="309"/>
        </pc:sldMkLst>
        <pc:graphicFrameChg chg="mod modGraphic">
          <ac:chgData name="Ann Berit Lauritsen Molleskolen" userId="S::annx0477@skbu.dk::bd955826-7980-4f7f-9117-e24038dd0474" providerId="AD" clId="Web-{39CEC694-90F9-F836-F9C1-DC41D4FA2ABC}" dt="2026-01-06T04:54:47.305" v="1694"/>
          <ac:graphicFrameMkLst>
            <pc:docMk/>
            <pc:sldMk cId="1806241749" sldId="309"/>
            <ac:graphicFrameMk id="3" creationId="{35502AC1-056E-48AE-B17A-00E57E78CF0C}"/>
          </ac:graphicFrameMkLst>
        </pc:graphicFrameChg>
      </pc:sldChg>
      <pc:sldChg chg="modSp add replId">
        <pc:chgData name="Ann Berit Lauritsen Molleskolen" userId="S::annx0477@skbu.dk::bd955826-7980-4f7f-9117-e24038dd0474" providerId="AD" clId="Web-{39CEC694-90F9-F836-F9C1-DC41D4FA2ABC}" dt="2026-01-05T17:05:08.424" v="1274"/>
        <pc:sldMkLst>
          <pc:docMk/>
          <pc:sldMk cId="428817772" sldId="310"/>
        </pc:sldMkLst>
        <pc:graphicFrameChg chg="mod modGraphic">
          <ac:chgData name="Ann Berit Lauritsen Molleskolen" userId="S::annx0477@skbu.dk::bd955826-7980-4f7f-9117-e24038dd0474" providerId="AD" clId="Web-{39CEC694-90F9-F836-F9C1-DC41D4FA2ABC}" dt="2026-01-05T17:05:08.424" v="1274"/>
          <ac:graphicFrameMkLst>
            <pc:docMk/>
            <pc:sldMk cId="428817772" sldId="310"/>
            <ac:graphicFrameMk id="3" creationId="{BCF66818-FEF2-F928-CD18-49D43314C28B}"/>
          </ac:graphicFrameMkLst>
        </pc:graphicFrameChg>
      </pc:sldChg>
      <pc:sldChg chg="modSp new addAnim">
        <pc:chgData name="Ann Berit Lauritsen Molleskolen" userId="S::annx0477@skbu.dk::bd955826-7980-4f7f-9117-e24038dd0474" providerId="AD" clId="Web-{39CEC694-90F9-F836-F9C1-DC41D4FA2ABC}" dt="2026-01-05T17:08:20.677" v="1526"/>
        <pc:sldMkLst>
          <pc:docMk/>
          <pc:sldMk cId="1651782328" sldId="311"/>
        </pc:sldMkLst>
        <pc:spChg chg="mod">
          <ac:chgData name="Ann Berit Lauritsen Molleskolen" userId="S::annx0477@skbu.dk::bd955826-7980-4f7f-9117-e24038dd0474" providerId="AD" clId="Web-{39CEC694-90F9-F836-F9C1-DC41D4FA2ABC}" dt="2026-01-05T17:07:19.067" v="1472" actId="20577"/>
          <ac:spMkLst>
            <pc:docMk/>
            <pc:sldMk cId="1651782328" sldId="311"/>
            <ac:spMk id="2" creationId="{3090EA26-1E6C-6B40-C610-C048F6DAEE94}"/>
          </ac:spMkLst>
        </pc:spChg>
        <pc:spChg chg="mod">
          <ac:chgData name="Ann Berit Lauritsen Molleskolen" userId="S::annx0477@skbu.dk::bd955826-7980-4f7f-9117-e24038dd0474" providerId="AD" clId="Web-{39CEC694-90F9-F836-F9C1-DC41D4FA2ABC}" dt="2026-01-05T17:08:20.474" v="1525" actId="20577"/>
          <ac:spMkLst>
            <pc:docMk/>
            <pc:sldMk cId="1651782328" sldId="311"/>
            <ac:spMk id="3" creationId="{C92C49FB-9AE9-DD5C-E264-D6E01F10F31E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4:54:24.538" v="1686"/>
        <pc:sldMkLst>
          <pc:docMk/>
          <pc:sldMk cId="1180910983" sldId="312"/>
        </pc:sldMkLst>
        <pc:graphicFrameChg chg="mod modGraphic">
          <ac:chgData name="Ann Berit Lauritsen Molleskolen" userId="S::annx0477@skbu.dk::bd955826-7980-4f7f-9117-e24038dd0474" providerId="AD" clId="Web-{39CEC694-90F9-F836-F9C1-DC41D4FA2ABC}" dt="2026-01-06T04:54:24.538" v="1686"/>
          <ac:graphicFrameMkLst>
            <pc:docMk/>
            <pc:sldMk cId="1180910983" sldId="312"/>
            <ac:graphicFrameMk id="3" creationId="{3DD5A25A-E1B2-A053-1FF6-785C8A48390C}"/>
          </ac:graphicFrameMkLst>
        </pc:graphicFrameChg>
      </pc:sldChg>
      <pc:sldChg chg="modSp add replId">
        <pc:chgData name="Ann Berit Lauritsen Molleskolen" userId="S::annx0477@skbu.dk::bd955826-7980-4f7f-9117-e24038dd0474" providerId="AD" clId="Web-{39CEC694-90F9-F836-F9C1-DC41D4FA2ABC}" dt="2026-01-05T17:07:10.348" v="1463"/>
        <pc:sldMkLst>
          <pc:docMk/>
          <pc:sldMk cId="1201152429" sldId="313"/>
        </pc:sldMkLst>
        <pc:graphicFrameChg chg="mod modGraphic">
          <ac:chgData name="Ann Berit Lauritsen Molleskolen" userId="S::annx0477@skbu.dk::bd955826-7980-4f7f-9117-e24038dd0474" providerId="AD" clId="Web-{39CEC694-90F9-F836-F9C1-DC41D4FA2ABC}" dt="2026-01-05T17:07:10.348" v="1463"/>
          <ac:graphicFrameMkLst>
            <pc:docMk/>
            <pc:sldMk cId="1201152429" sldId="313"/>
            <ac:graphicFrameMk id="3" creationId="{CD75CB58-EA31-F23E-3E15-6FB020A2F9B8}"/>
          </ac:graphicFrameMkLst>
        </pc:graphicFrameChg>
      </pc:sldChg>
      <pc:sldChg chg="modSp add ord replId">
        <pc:chgData name="Ann Berit Lauritsen Molleskolen" userId="S::annx0477@skbu.dk::bd955826-7980-4f7f-9117-e24038dd0474" providerId="AD" clId="Web-{39CEC694-90F9-F836-F9C1-DC41D4FA2ABC}" dt="2026-01-06T04:58:00.654" v="1942"/>
        <pc:sldMkLst>
          <pc:docMk/>
          <pc:sldMk cId="2705098091" sldId="314"/>
        </pc:sldMkLst>
        <pc:graphicFrameChg chg="mod modGraphic">
          <ac:chgData name="Ann Berit Lauritsen Molleskolen" userId="S::annx0477@skbu.dk::bd955826-7980-4f7f-9117-e24038dd0474" providerId="AD" clId="Web-{39CEC694-90F9-F836-F9C1-DC41D4FA2ABC}" dt="2026-01-06T04:58:00.654" v="1942"/>
          <ac:graphicFrameMkLst>
            <pc:docMk/>
            <pc:sldMk cId="2705098091" sldId="314"/>
            <ac:graphicFrameMk id="3" creationId="{7EB48492-ADD3-0D81-A37F-AB053152319B}"/>
          </ac:graphicFrameMkLst>
        </pc:graphicFrameChg>
      </pc:sldChg>
      <pc:sldChg chg="modSp add replId">
        <pc:chgData name="Ann Berit Lauritsen Molleskolen" userId="S::annx0477@skbu.dk::bd955826-7980-4f7f-9117-e24038dd0474" providerId="AD" clId="Web-{39CEC694-90F9-F836-F9C1-DC41D4FA2ABC}" dt="2026-01-06T04:56:30.933" v="1877"/>
        <pc:sldMkLst>
          <pc:docMk/>
          <pc:sldMk cId="189146916" sldId="315"/>
        </pc:sldMkLst>
        <pc:graphicFrameChg chg="mod modGraphic">
          <ac:chgData name="Ann Berit Lauritsen Molleskolen" userId="S::annx0477@skbu.dk::bd955826-7980-4f7f-9117-e24038dd0474" providerId="AD" clId="Web-{39CEC694-90F9-F836-F9C1-DC41D4FA2ABC}" dt="2026-01-06T04:56:30.933" v="1877"/>
          <ac:graphicFrameMkLst>
            <pc:docMk/>
            <pc:sldMk cId="189146916" sldId="315"/>
            <ac:graphicFrameMk id="3" creationId="{B2739D10-02F5-72EB-75E0-52015F92884B}"/>
          </ac:graphicFrameMkLst>
        </pc:graphicFrameChg>
      </pc:sldChg>
      <pc:sldChg chg="modSp new ord addAnim">
        <pc:chgData name="Ann Berit Lauritsen Molleskolen" userId="S::annx0477@skbu.dk::bd955826-7980-4f7f-9117-e24038dd0474" providerId="AD" clId="Web-{39CEC694-90F9-F836-F9C1-DC41D4FA2ABC}" dt="2026-01-06T05:03:03.909" v="2250"/>
        <pc:sldMkLst>
          <pc:docMk/>
          <pc:sldMk cId="616028336" sldId="316"/>
        </pc:sldMkLst>
        <pc:spChg chg="mod">
          <ac:chgData name="Ann Berit Lauritsen Molleskolen" userId="S::annx0477@skbu.dk::bd955826-7980-4f7f-9117-e24038dd0474" providerId="AD" clId="Web-{39CEC694-90F9-F836-F9C1-DC41D4FA2ABC}" dt="2026-01-06T05:01:43.299" v="2194" actId="20577"/>
          <ac:spMkLst>
            <pc:docMk/>
            <pc:sldMk cId="616028336" sldId="316"/>
            <ac:spMk id="2" creationId="{26025DD4-AE03-C10A-5BA4-E736FF8103E4}"/>
          </ac:spMkLst>
        </pc:spChg>
        <pc:spChg chg="mod">
          <ac:chgData name="Ann Berit Lauritsen Molleskolen" userId="S::annx0477@skbu.dk::bd955826-7980-4f7f-9117-e24038dd0474" providerId="AD" clId="Web-{39CEC694-90F9-F836-F9C1-DC41D4FA2ABC}" dt="2026-01-06T05:03:03.643" v="2249" actId="20577"/>
          <ac:spMkLst>
            <pc:docMk/>
            <pc:sldMk cId="616028336" sldId="316"/>
            <ac:spMk id="3" creationId="{A9A521E1-5AA3-5593-A669-13597B4F47E8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01:26.080" v="2192"/>
        <pc:sldMkLst>
          <pc:docMk/>
          <pc:sldMk cId="1639524714" sldId="317"/>
        </pc:sldMkLst>
        <pc:graphicFrameChg chg="mod modGraphic">
          <ac:chgData name="Ann Berit Lauritsen Molleskolen" userId="S::annx0477@skbu.dk::bd955826-7980-4f7f-9117-e24038dd0474" providerId="AD" clId="Web-{39CEC694-90F9-F836-F9C1-DC41D4FA2ABC}" dt="2026-01-06T05:01:26.080" v="2192"/>
          <ac:graphicFrameMkLst>
            <pc:docMk/>
            <pc:sldMk cId="1639524714" sldId="317"/>
            <ac:graphicFrameMk id="3" creationId="{FAB28188-9FC2-6213-7B30-E827F63DC677}"/>
          </ac:graphicFrameMkLst>
        </pc:graphicFrameChg>
      </pc:sldChg>
      <pc:sldChg chg="addSp delSp modSp new">
        <pc:chgData name="Ann Berit Lauritsen Molleskolen" userId="S::annx0477@skbu.dk::bd955826-7980-4f7f-9117-e24038dd0474" providerId="AD" clId="Web-{39CEC694-90F9-F836-F9C1-DC41D4FA2ABC}" dt="2026-01-06T05:07:20.493" v="2357" actId="20577"/>
        <pc:sldMkLst>
          <pc:docMk/>
          <pc:sldMk cId="2782933330" sldId="318"/>
        </pc:sldMkLst>
        <pc:spChg chg="mod">
          <ac:chgData name="Ann Berit Lauritsen Molleskolen" userId="S::annx0477@skbu.dk::bd955826-7980-4f7f-9117-e24038dd0474" providerId="AD" clId="Web-{39CEC694-90F9-F836-F9C1-DC41D4FA2ABC}" dt="2026-01-06T05:07:20.493" v="2357" actId="20577"/>
          <ac:spMkLst>
            <pc:docMk/>
            <pc:sldMk cId="2782933330" sldId="318"/>
            <ac:spMk id="3" creationId="{C74E743A-9CC7-3AA0-50B2-5B4BAF5A2A56}"/>
          </ac:spMkLst>
        </pc:spChg>
      </pc:sldChg>
      <pc:sldChg chg="delSp modSp new">
        <pc:chgData name="Ann Berit Lauritsen Molleskolen" userId="S::annx0477@skbu.dk::bd955826-7980-4f7f-9117-e24038dd0474" providerId="AD" clId="Web-{39CEC694-90F9-F836-F9C1-DC41D4FA2ABC}" dt="2026-01-06T05:16:22.440" v="2562" actId="20577"/>
        <pc:sldMkLst>
          <pc:docMk/>
          <pc:sldMk cId="4279124240" sldId="319"/>
        </pc:sldMkLst>
        <pc:spChg chg="mod">
          <ac:chgData name="Ann Berit Lauritsen Molleskolen" userId="S::annx0477@skbu.dk::bd955826-7980-4f7f-9117-e24038dd0474" providerId="AD" clId="Web-{39CEC694-90F9-F836-F9C1-DC41D4FA2ABC}" dt="2026-01-06T05:16:22.440" v="2562" actId="20577"/>
          <ac:spMkLst>
            <pc:docMk/>
            <pc:sldMk cId="4279124240" sldId="319"/>
            <ac:spMk id="2" creationId="{B8A695E6-968A-702F-DD98-18BB80B80243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07:36.026" v="2364" actId="20577"/>
        <pc:sldMkLst>
          <pc:docMk/>
          <pc:sldMk cId="1884306257" sldId="320"/>
        </pc:sldMkLst>
        <pc:spChg chg="mod">
          <ac:chgData name="Ann Berit Lauritsen Molleskolen" userId="S::annx0477@skbu.dk::bd955826-7980-4f7f-9117-e24038dd0474" providerId="AD" clId="Web-{39CEC694-90F9-F836-F9C1-DC41D4FA2ABC}" dt="2026-01-06T05:07:36.026" v="2364" actId="20577"/>
          <ac:spMkLst>
            <pc:docMk/>
            <pc:sldMk cId="1884306257" sldId="320"/>
            <ac:spMk id="3" creationId="{1B5BB01D-A3F8-C108-7DC6-D25C835F311C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07:49.855" v="2369" actId="20577"/>
        <pc:sldMkLst>
          <pc:docMk/>
          <pc:sldMk cId="624775371" sldId="321"/>
        </pc:sldMkLst>
        <pc:spChg chg="mod">
          <ac:chgData name="Ann Berit Lauritsen Molleskolen" userId="S::annx0477@skbu.dk::bd955826-7980-4f7f-9117-e24038dd0474" providerId="AD" clId="Web-{39CEC694-90F9-F836-F9C1-DC41D4FA2ABC}" dt="2026-01-06T05:07:49.855" v="2369" actId="20577"/>
          <ac:spMkLst>
            <pc:docMk/>
            <pc:sldMk cId="624775371" sldId="321"/>
            <ac:spMk id="3" creationId="{61A1CED3-D20A-6611-9130-B7C162745B2B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08:03.716" v="2378" actId="20577"/>
        <pc:sldMkLst>
          <pc:docMk/>
          <pc:sldMk cId="1411252580" sldId="322"/>
        </pc:sldMkLst>
        <pc:spChg chg="mod">
          <ac:chgData name="Ann Berit Lauritsen Molleskolen" userId="S::annx0477@skbu.dk::bd955826-7980-4f7f-9117-e24038dd0474" providerId="AD" clId="Web-{39CEC694-90F9-F836-F9C1-DC41D4FA2ABC}" dt="2026-01-06T05:08:03.716" v="2378" actId="20577"/>
          <ac:spMkLst>
            <pc:docMk/>
            <pc:sldMk cId="1411252580" sldId="322"/>
            <ac:spMk id="3" creationId="{FD75304D-09C9-A8F0-96C5-A0FF32D9D8CE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16:57.800" v="2566" actId="20577"/>
        <pc:sldMkLst>
          <pc:docMk/>
          <pc:sldMk cId="311489336" sldId="323"/>
        </pc:sldMkLst>
        <pc:spChg chg="mod">
          <ac:chgData name="Ann Berit Lauritsen Molleskolen" userId="S::annx0477@skbu.dk::bd955826-7980-4f7f-9117-e24038dd0474" providerId="AD" clId="Web-{39CEC694-90F9-F836-F9C1-DC41D4FA2ABC}" dt="2026-01-06T05:16:57.800" v="2566" actId="20577"/>
          <ac:spMkLst>
            <pc:docMk/>
            <pc:sldMk cId="311489336" sldId="323"/>
            <ac:spMk id="3" creationId="{51E19082-707E-2CBC-9EF8-F0549CD63285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16:05.424" v="2540" actId="20577"/>
        <pc:sldMkLst>
          <pc:docMk/>
          <pc:sldMk cId="2426009887" sldId="324"/>
        </pc:sldMkLst>
        <pc:spChg chg="mod">
          <ac:chgData name="Ann Berit Lauritsen Molleskolen" userId="S::annx0477@skbu.dk::bd955826-7980-4f7f-9117-e24038dd0474" providerId="AD" clId="Web-{39CEC694-90F9-F836-F9C1-DC41D4FA2ABC}" dt="2026-01-06T05:16:05.424" v="2540" actId="20577"/>
          <ac:spMkLst>
            <pc:docMk/>
            <pc:sldMk cId="2426009887" sldId="324"/>
            <ac:spMk id="3" creationId="{5F14714B-5081-64EE-6D7C-162E5D05611B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09:53.600" v="2441" actId="20577"/>
        <pc:sldMkLst>
          <pc:docMk/>
          <pc:sldMk cId="1744485078" sldId="325"/>
        </pc:sldMkLst>
        <pc:spChg chg="mod">
          <ac:chgData name="Ann Berit Lauritsen Molleskolen" userId="S::annx0477@skbu.dk::bd955826-7980-4f7f-9117-e24038dd0474" providerId="AD" clId="Web-{39CEC694-90F9-F836-F9C1-DC41D4FA2ABC}" dt="2026-01-06T05:09:53.600" v="2441" actId="20577"/>
          <ac:spMkLst>
            <pc:docMk/>
            <pc:sldMk cId="1744485078" sldId="325"/>
            <ac:spMk id="3" creationId="{E82A7EDE-5E17-FFD6-06D4-6D7F51D7296C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10:47.321" v="2465" actId="20577"/>
        <pc:sldMkLst>
          <pc:docMk/>
          <pc:sldMk cId="16988757" sldId="326"/>
        </pc:sldMkLst>
        <pc:spChg chg="mod">
          <ac:chgData name="Ann Berit Lauritsen Molleskolen" userId="S::annx0477@skbu.dk::bd955826-7980-4f7f-9117-e24038dd0474" providerId="AD" clId="Web-{39CEC694-90F9-F836-F9C1-DC41D4FA2ABC}" dt="2026-01-06T05:10:47.321" v="2465" actId="20577"/>
          <ac:spMkLst>
            <pc:docMk/>
            <pc:sldMk cId="16988757" sldId="326"/>
            <ac:spMk id="3" creationId="{FA8EF785-AFE6-2A9F-E60A-2E28EA9C76D6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16:48.331" v="2565" actId="20577"/>
        <pc:sldMkLst>
          <pc:docMk/>
          <pc:sldMk cId="3102386505" sldId="327"/>
        </pc:sldMkLst>
        <pc:spChg chg="mod">
          <ac:chgData name="Ann Berit Lauritsen Molleskolen" userId="S::annx0477@skbu.dk::bd955826-7980-4f7f-9117-e24038dd0474" providerId="AD" clId="Web-{39CEC694-90F9-F836-F9C1-DC41D4FA2ABC}" dt="2026-01-06T05:16:48.331" v="2565" actId="20577"/>
          <ac:spMkLst>
            <pc:docMk/>
            <pc:sldMk cId="3102386505" sldId="327"/>
            <ac:spMk id="3" creationId="{A5B714B7-AA88-9E32-78F5-1C9A30007489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12:11.090" v="2499" actId="20577"/>
        <pc:sldMkLst>
          <pc:docMk/>
          <pc:sldMk cId="3293594143" sldId="328"/>
        </pc:sldMkLst>
        <pc:spChg chg="mod">
          <ac:chgData name="Ann Berit Lauritsen Molleskolen" userId="S::annx0477@skbu.dk::bd955826-7980-4f7f-9117-e24038dd0474" providerId="AD" clId="Web-{39CEC694-90F9-F836-F9C1-DC41D4FA2ABC}" dt="2026-01-06T05:12:11.090" v="2499" actId="20577"/>
          <ac:spMkLst>
            <pc:docMk/>
            <pc:sldMk cId="3293594143" sldId="328"/>
            <ac:spMk id="3" creationId="{6741A98C-6819-4A4B-51C8-FED7BCF44E83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15:12.813" v="2506" actId="20577"/>
        <pc:sldMkLst>
          <pc:docMk/>
          <pc:sldMk cId="1002578943" sldId="329"/>
        </pc:sldMkLst>
        <pc:spChg chg="mod">
          <ac:chgData name="Ann Berit Lauritsen Molleskolen" userId="S::annx0477@skbu.dk::bd955826-7980-4f7f-9117-e24038dd0474" providerId="AD" clId="Web-{39CEC694-90F9-F836-F9C1-DC41D4FA2ABC}" dt="2026-01-06T05:15:12.813" v="2506" actId="20577"/>
          <ac:spMkLst>
            <pc:docMk/>
            <pc:sldMk cId="1002578943" sldId="329"/>
            <ac:spMk id="3" creationId="{46C39B49-B743-602A-F7E0-5F399B7B51CE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17:33.535" v="2578" actId="20577"/>
        <pc:sldMkLst>
          <pc:docMk/>
          <pc:sldMk cId="1113307102" sldId="330"/>
        </pc:sldMkLst>
        <pc:spChg chg="mod">
          <ac:chgData name="Ann Berit Lauritsen Molleskolen" userId="S::annx0477@skbu.dk::bd955826-7980-4f7f-9117-e24038dd0474" providerId="AD" clId="Web-{39CEC694-90F9-F836-F9C1-DC41D4FA2ABC}" dt="2026-01-06T05:17:33.535" v="2578" actId="20577"/>
          <ac:spMkLst>
            <pc:docMk/>
            <pc:sldMk cId="1113307102" sldId="330"/>
            <ac:spMk id="3" creationId="{5932E987-6B24-8FE9-AF6D-73099514937B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16:39.299" v="2564" actId="20577"/>
        <pc:sldMkLst>
          <pc:docMk/>
          <pc:sldMk cId="3296217821" sldId="331"/>
        </pc:sldMkLst>
        <pc:spChg chg="mod">
          <ac:chgData name="Ann Berit Lauritsen Molleskolen" userId="S::annx0477@skbu.dk::bd955826-7980-4f7f-9117-e24038dd0474" providerId="AD" clId="Web-{39CEC694-90F9-F836-F9C1-DC41D4FA2ABC}" dt="2026-01-06T05:16:39.299" v="2564" actId="20577"/>
          <ac:spMkLst>
            <pc:docMk/>
            <pc:sldMk cId="3296217821" sldId="331"/>
            <ac:spMk id="3" creationId="{70B36686-4663-D8FB-7B23-5D3C5127C74E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18:10.379" v="2605" actId="20577"/>
        <pc:sldMkLst>
          <pc:docMk/>
          <pc:sldMk cId="701657937" sldId="332"/>
        </pc:sldMkLst>
        <pc:spChg chg="mod">
          <ac:chgData name="Ann Berit Lauritsen Molleskolen" userId="S::annx0477@skbu.dk::bd955826-7980-4f7f-9117-e24038dd0474" providerId="AD" clId="Web-{39CEC694-90F9-F836-F9C1-DC41D4FA2ABC}" dt="2026-01-06T05:18:10.379" v="2605" actId="20577"/>
          <ac:spMkLst>
            <pc:docMk/>
            <pc:sldMk cId="701657937" sldId="332"/>
            <ac:spMk id="3" creationId="{92C90EC8-B7BE-8BAE-5438-C543F36051F0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18:56.989" v="2615" actId="20577"/>
        <pc:sldMkLst>
          <pc:docMk/>
          <pc:sldMk cId="877548585" sldId="333"/>
        </pc:sldMkLst>
        <pc:spChg chg="mod">
          <ac:chgData name="Ann Berit Lauritsen Molleskolen" userId="S::annx0477@skbu.dk::bd955826-7980-4f7f-9117-e24038dd0474" providerId="AD" clId="Web-{39CEC694-90F9-F836-F9C1-DC41D4FA2ABC}" dt="2026-01-06T05:18:56.989" v="2615" actId="20577"/>
          <ac:spMkLst>
            <pc:docMk/>
            <pc:sldMk cId="877548585" sldId="333"/>
            <ac:spMk id="3" creationId="{A33A6C21-93CC-8F14-93AE-4972B1E430FB}"/>
          </ac:spMkLst>
        </pc:spChg>
      </pc:sldChg>
    </pc:docChg>
  </pc:docChgLst>
  <pc:docChgLst>
    <pc:chgData name="Ann Berit Lauritsen Molleskolen" userId="S::annx0477@skbu.dk::bd955826-7980-4f7f-9117-e24038dd0474" providerId="AD" clId="Web-{94DB1E95-74E3-B654-FCCA-EDA0843CBC9A}"/>
    <pc:docChg chg="addSld delSld modSld sldOrd">
      <pc:chgData name="Ann Berit Lauritsen Molleskolen" userId="S::annx0477@skbu.dk::bd955826-7980-4f7f-9117-e24038dd0474" providerId="AD" clId="Web-{94DB1E95-74E3-B654-FCCA-EDA0843CBC9A}" dt="2026-01-13T05:23:07.391" v="80"/>
      <pc:docMkLst>
        <pc:docMk/>
      </pc:docMkLst>
      <pc:sldChg chg="add del">
        <pc:chgData name="Ann Berit Lauritsen Molleskolen" userId="S::annx0477@skbu.dk::bd955826-7980-4f7f-9117-e24038dd0474" providerId="AD" clId="Web-{94DB1E95-74E3-B654-FCCA-EDA0843CBC9A}" dt="2026-01-13T05:23:07.266" v="75"/>
        <pc:sldMkLst>
          <pc:docMk/>
          <pc:sldMk cId="3359346623" sldId="361"/>
        </pc:sldMkLst>
      </pc:sldChg>
      <pc:sldChg chg="add del">
        <pc:chgData name="Ann Berit Lauritsen Molleskolen" userId="S::annx0477@skbu.dk::bd955826-7980-4f7f-9117-e24038dd0474" providerId="AD" clId="Web-{94DB1E95-74E3-B654-FCCA-EDA0843CBC9A}" dt="2026-01-13T05:23:07.313" v="76"/>
        <pc:sldMkLst>
          <pc:docMk/>
          <pc:sldMk cId="2839651351" sldId="362"/>
        </pc:sldMkLst>
      </pc:sldChg>
      <pc:sldChg chg="modSp new del">
        <pc:chgData name="Ann Berit Lauritsen Molleskolen" userId="S::annx0477@skbu.dk::bd955826-7980-4f7f-9117-e24038dd0474" providerId="AD" clId="Web-{94DB1E95-74E3-B654-FCCA-EDA0843CBC9A}" dt="2026-01-13T05:20:31.025" v="5"/>
        <pc:sldMkLst>
          <pc:docMk/>
          <pc:sldMk cId="311396508" sldId="363"/>
        </pc:sldMkLst>
        <pc:spChg chg="mod">
          <ac:chgData name="Ann Berit Lauritsen Molleskolen" userId="S::annx0477@skbu.dk::bd955826-7980-4f7f-9117-e24038dd0474" providerId="AD" clId="Web-{94DB1E95-74E3-B654-FCCA-EDA0843CBC9A}" dt="2026-01-13T05:20:27.337" v="4" actId="20577"/>
          <ac:spMkLst>
            <pc:docMk/>
            <pc:sldMk cId="311396508" sldId="363"/>
            <ac:spMk id="2" creationId="{7DC9A78E-2383-B00C-95A8-5E35D9177CC7}"/>
          </ac:spMkLst>
        </pc:spChg>
      </pc:sldChg>
      <pc:sldChg chg="addSp delSp modSp add del replId delAnim">
        <pc:chgData name="Ann Berit Lauritsen Molleskolen" userId="S::annx0477@skbu.dk::bd955826-7980-4f7f-9117-e24038dd0474" providerId="AD" clId="Web-{94DB1E95-74E3-B654-FCCA-EDA0843CBC9A}" dt="2026-01-13T05:23:07.328" v="77"/>
        <pc:sldMkLst>
          <pc:docMk/>
          <pc:sldMk cId="4255488485" sldId="363"/>
        </pc:sldMkLst>
        <pc:spChg chg="mod">
          <ac:chgData name="Ann Berit Lauritsen Molleskolen" userId="S::annx0477@skbu.dk::bd955826-7980-4f7f-9117-e24038dd0474" providerId="AD" clId="Web-{94DB1E95-74E3-B654-FCCA-EDA0843CBC9A}" dt="2026-01-13T05:21:44.513" v="34" actId="20577"/>
          <ac:spMkLst>
            <pc:docMk/>
            <pc:sldMk cId="4255488485" sldId="363"/>
            <ac:spMk id="3" creationId="{267A6AEC-2810-F55B-7A15-79CAF564F5A9}"/>
          </ac:spMkLst>
        </pc:spChg>
        <pc:spChg chg="add mod">
          <ac:chgData name="Ann Berit Lauritsen Molleskolen" userId="S::annx0477@skbu.dk::bd955826-7980-4f7f-9117-e24038dd0474" providerId="AD" clId="Web-{94DB1E95-74E3-B654-FCCA-EDA0843CBC9A}" dt="2026-01-13T05:21:15.293" v="25" actId="20577"/>
          <ac:spMkLst>
            <pc:docMk/>
            <pc:sldMk cId="4255488485" sldId="363"/>
            <ac:spMk id="4" creationId="{6CB9F817-FDB3-E793-D3D9-417BA5ACDA33}"/>
          </ac:spMkLst>
        </pc:spChg>
        <pc:spChg chg="del">
          <ac:chgData name="Ann Berit Lauritsen Molleskolen" userId="S::annx0477@skbu.dk::bd955826-7980-4f7f-9117-e24038dd0474" providerId="AD" clId="Web-{94DB1E95-74E3-B654-FCCA-EDA0843CBC9A}" dt="2026-01-13T05:20:54.464" v="12"/>
          <ac:spMkLst>
            <pc:docMk/>
            <pc:sldMk cId="4255488485" sldId="363"/>
            <ac:spMk id="6" creationId="{BCBCE955-1D05-DB14-38C1-3D8305E98AAD}"/>
          </ac:spMkLst>
        </pc:spChg>
        <pc:spChg chg="del">
          <ac:chgData name="Ann Berit Lauritsen Molleskolen" userId="S::annx0477@skbu.dk::bd955826-7980-4f7f-9117-e24038dd0474" providerId="AD" clId="Web-{94DB1E95-74E3-B654-FCCA-EDA0843CBC9A}" dt="2026-01-13T05:20:54.464" v="11"/>
          <ac:spMkLst>
            <pc:docMk/>
            <pc:sldMk cId="4255488485" sldId="363"/>
            <ac:spMk id="7" creationId="{27DB0A4C-4C0B-7173-3FB1-FAD66B2ABAFA}"/>
          </ac:spMkLst>
        </pc:spChg>
        <pc:spChg chg="del">
          <ac:chgData name="Ann Berit Lauritsen Molleskolen" userId="S::annx0477@skbu.dk::bd955826-7980-4f7f-9117-e24038dd0474" providerId="AD" clId="Web-{94DB1E95-74E3-B654-FCCA-EDA0843CBC9A}" dt="2026-01-13T05:20:54.464" v="10"/>
          <ac:spMkLst>
            <pc:docMk/>
            <pc:sldMk cId="4255488485" sldId="363"/>
            <ac:spMk id="8" creationId="{227DDB28-00E7-408A-B3C2-19947DC2C875}"/>
          </ac:spMkLst>
        </pc:spChg>
        <pc:spChg chg="del">
          <ac:chgData name="Ann Berit Lauritsen Molleskolen" userId="S::annx0477@skbu.dk::bd955826-7980-4f7f-9117-e24038dd0474" providerId="AD" clId="Web-{94DB1E95-74E3-B654-FCCA-EDA0843CBC9A}" dt="2026-01-13T05:20:54.464" v="9"/>
          <ac:spMkLst>
            <pc:docMk/>
            <pc:sldMk cId="4255488485" sldId="363"/>
            <ac:spMk id="9" creationId="{C22CFE8C-4035-2D9B-EB89-5BB4D07614A3}"/>
          </ac:spMkLst>
        </pc:spChg>
        <pc:spChg chg="del">
          <ac:chgData name="Ann Berit Lauritsen Molleskolen" userId="S::annx0477@skbu.dk::bd955826-7980-4f7f-9117-e24038dd0474" providerId="AD" clId="Web-{94DB1E95-74E3-B654-FCCA-EDA0843CBC9A}" dt="2026-01-13T05:20:54.464" v="8"/>
          <ac:spMkLst>
            <pc:docMk/>
            <pc:sldMk cId="4255488485" sldId="363"/>
            <ac:spMk id="10" creationId="{C6FA4055-055C-7CFE-26A5-E95C4841D70F}"/>
          </ac:spMkLst>
        </pc:spChg>
      </pc:sldChg>
      <pc:sldChg chg="new del">
        <pc:chgData name="Ann Berit Lauritsen Molleskolen" userId="S::annx0477@skbu.dk::bd955826-7980-4f7f-9117-e24038dd0474" providerId="AD" clId="Web-{94DB1E95-74E3-B654-FCCA-EDA0843CBC9A}" dt="2026-01-13T05:20:11.102" v="1"/>
        <pc:sldMkLst>
          <pc:docMk/>
          <pc:sldMk cId="4265120110" sldId="363"/>
        </pc:sldMkLst>
      </pc:sldChg>
      <pc:sldChg chg="modSp add del replId">
        <pc:chgData name="Ann Berit Lauritsen Molleskolen" userId="S::annx0477@skbu.dk::bd955826-7980-4f7f-9117-e24038dd0474" providerId="AD" clId="Web-{94DB1E95-74E3-B654-FCCA-EDA0843CBC9A}" dt="2026-01-13T05:23:07.359" v="78"/>
        <pc:sldMkLst>
          <pc:docMk/>
          <pc:sldMk cId="1170080439" sldId="364"/>
        </pc:sldMkLst>
        <pc:spChg chg="mod">
          <ac:chgData name="Ann Berit Lauritsen Molleskolen" userId="S::annx0477@skbu.dk::bd955826-7980-4f7f-9117-e24038dd0474" providerId="AD" clId="Web-{94DB1E95-74E3-B654-FCCA-EDA0843CBC9A}" dt="2026-01-13T05:21:58.435" v="37" actId="20577"/>
          <ac:spMkLst>
            <pc:docMk/>
            <pc:sldMk cId="1170080439" sldId="364"/>
            <ac:spMk id="4" creationId="{32EC73C6-D12F-1189-7BCA-E79B37420AA6}"/>
          </ac:spMkLst>
        </pc:spChg>
      </pc:sldChg>
      <pc:sldChg chg="modSp add del replId">
        <pc:chgData name="Ann Berit Lauritsen Molleskolen" userId="S::annx0477@skbu.dk::bd955826-7980-4f7f-9117-e24038dd0474" providerId="AD" clId="Web-{94DB1E95-74E3-B654-FCCA-EDA0843CBC9A}" dt="2026-01-13T05:23:07.391" v="80"/>
        <pc:sldMkLst>
          <pc:docMk/>
          <pc:sldMk cId="3145652109" sldId="365"/>
        </pc:sldMkLst>
        <pc:spChg chg="mod">
          <ac:chgData name="Ann Berit Lauritsen Molleskolen" userId="S::annx0477@skbu.dk::bd955826-7980-4f7f-9117-e24038dd0474" providerId="AD" clId="Web-{94DB1E95-74E3-B654-FCCA-EDA0843CBC9A}" dt="2026-01-13T05:22:23.686" v="50" actId="20577"/>
          <ac:spMkLst>
            <pc:docMk/>
            <pc:sldMk cId="3145652109" sldId="365"/>
            <ac:spMk id="4" creationId="{06B11B74-5EE7-CB72-BFE0-982FC556692A}"/>
          </ac:spMkLst>
        </pc:spChg>
      </pc:sldChg>
      <pc:sldChg chg="modSp add del ord replId">
        <pc:chgData name="Ann Berit Lauritsen Molleskolen" userId="S::annx0477@skbu.dk::bd955826-7980-4f7f-9117-e24038dd0474" providerId="AD" clId="Web-{94DB1E95-74E3-B654-FCCA-EDA0843CBC9A}" dt="2026-01-13T05:23:07.375" v="79"/>
        <pc:sldMkLst>
          <pc:docMk/>
          <pc:sldMk cId="4177551083" sldId="366"/>
        </pc:sldMkLst>
        <pc:spChg chg="mod">
          <ac:chgData name="Ann Berit Lauritsen Molleskolen" userId="S::annx0477@skbu.dk::bd955826-7980-4f7f-9117-e24038dd0474" providerId="AD" clId="Web-{94DB1E95-74E3-B654-FCCA-EDA0843CBC9A}" dt="2026-01-13T05:22:37.312" v="67" actId="20577"/>
          <ac:spMkLst>
            <pc:docMk/>
            <pc:sldMk cId="4177551083" sldId="366"/>
            <ac:spMk id="4" creationId="{EDE38DEE-9B3E-A9C4-9A7B-5396954CB8E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660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993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1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976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14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968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149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49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1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32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00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AE9C44-9DAE-47EA-BF7B-527501938C3F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63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223361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sz="9600" dirty="0" err="1">
                <a:latin typeface="Alasassy Caps"/>
              </a:rPr>
              <a:t>bøjningsskemaer</a:t>
            </a:r>
            <a:r>
              <a:rPr lang="en-US" sz="9600" dirty="0">
                <a:latin typeface="Alasassy Caps"/>
              </a:rPr>
              <a:t> +</a:t>
            </a:r>
            <a:br>
              <a:rPr lang="en-US" sz="9600" dirty="0">
                <a:latin typeface="Alasassy Caps"/>
              </a:rPr>
            </a:br>
            <a:r>
              <a:rPr lang="en-US" sz="9600" dirty="0" err="1">
                <a:latin typeface="Alasassy Caps"/>
              </a:rPr>
              <a:t>stærk</a:t>
            </a:r>
            <a:r>
              <a:rPr lang="en-US" sz="9600" dirty="0">
                <a:latin typeface="Alasassy Caps"/>
              </a:rPr>
              <a:t> </a:t>
            </a:r>
            <a:r>
              <a:rPr lang="en-US" sz="9600" dirty="0" err="1">
                <a:latin typeface="Alasassy Caps"/>
              </a:rPr>
              <a:t>eller</a:t>
            </a:r>
            <a:r>
              <a:rPr lang="en-US" sz="9600" dirty="0">
                <a:latin typeface="Alasassy Caps"/>
              </a:rPr>
              <a:t> </a:t>
            </a:r>
            <a:r>
              <a:rPr lang="en-US" sz="9600" dirty="0" err="1">
                <a:latin typeface="Alasassy Caps"/>
              </a:rPr>
              <a:t>svag</a:t>
            </a:r>
            <a:r>
              <a:rPr lang="en-US" sz="9600" dirty="0">
                <a:latin typeface="Alasassy Caps"/>
              </a:rPr>
              <a:t> </a:t>
            </a:r>
            <a:r>
              <a:rPr lang="en-US" sz="9600" dirty="0" err="1">
                <a:latin typeface="Alasassy Caps"/>
              </a:rPr>
              <a:t>bøjning</a:t>
            </a:r>
          </a:p>
        </p:txBody>
      </p:sp>
    </p:spTree>
    <p:extLst>
      <p:ext uri="{BB962C8B-B14F-4D97-AF65-F5344CB8AC3E}">
        <p14:creationId xmlns:p14="http://schemas.microsoft.com/office/powerpoint/2010/main" val="3424942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68F3A-5E7A-681E-0C16-D890E0D0F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7EB48492-ADD3-0D81-A37F-AB0531523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200611"/>
              </p:ext>
            </p:extLst>
          </p:nvPr>
        </p:nvGraphicFramePr>
        <p:xfrm>
          <a:off x="876166" y="1169265"/>
          <a:ext cx="10715809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Tillægsord bøjes i 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grader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pPr marL="514350" lvl="0" indent="-514350">
                        <a:buAutoNum type="arabicPeriod"/>
                      </a:pPr>
                      <a:r>
                        <a:rPr lang="da-DK" sz="2800" dirty="0"/>
                        <a:t>grad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stærk/ stærkt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2. grad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stærk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3. grad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stærk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est </a:t>
                      </a:r>
                      <a:r>
                        <a:rPr lang="da-DK" sz="2800" dirty="0">
                          <a:solidFill>
                            <a:schemeClr val="tx1"/>
                          </a:solidFill>
                        </a:rPr>
                        <a:t>/ stærk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este</a:t>
                      </a:r>
                      <a:endParaRPr lang="da-DK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5098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4174A6-B5C8-D3D4-C4D7-94EA3E580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2739D10-02F5-72EB-75E0-52015F9288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611571"/>
              </p:ext>
            </p:extLst>
          </p:nvPr>
        </p:nvGraphicFramePr>
        <p:xfrm>
          <a:off x="876166" y="1169265"/>
          <a:ext cx="10715809" cy="499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Nogle tillægsord bøjes med mere / mest</a:t>
                      </a:r>
                      <a:endParaRPr lang="da-DK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Ofte når de har mange stavelser / når de ender på -e eller –</a:t>
                      </a:r>
                      <a:r>
                        <a:rPr lang="da-DK" sz="2800" dirty="0" err="1"/>
                        <a:t>isk</a:t>
                      </a:r>
                      <a:r>
                        <a:rPr lang="da-DK" sz="2800" dirty="0"/>
                        <a:t> – eller når det bare lyder forkert</a:t>
                      </a:r>
                    </a:p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pPr marL="514350" lvl="0" indent="-514350">
                        <a:buAutoNum type="arabicPeriod"/>
                      </a:pPr>
                      <a:r>
                        <a:rPr lang="da-DK" sz="2800" dirty="0"/>
                        <a:t>grad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stille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2. grad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mere stille</a:t>
                      </a:r>
                      <a:endParaRPr lang="da-DK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3. grad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mest stille</a:t>
                      </a:r>
                      <a:endParaRPr lang="da-DK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146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F60653-B903-A641-F7ED-2DEFEB3DF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FAB28188-9FC2-6213-7B30-E827F63DC6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662753"/>
              </p:ext>
            </p:extLst>
          </p:nvPr>
        </p:nvGraphicFramePr>
        <p:xfrm>
          <a:off x="876166" y="1169265"/>
          <a:ext cx="10715809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Tillægsord kan også være stærkt bøjede</a:t>
                      </a:r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Når stammen fra 1. grad forandrer sig</a:t>
                      </a:r>
                    </a:p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pPr marL="514350" lvl="0" indent="-514350">
                        <a:buAutoNum type="arabicPeriod"/>
                      </a:pPr>
                      <a:r>
                        <a:rPr lang="da-DK" sz="2800" dirty="0"/>
                        <a:t>grad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gammel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2. grad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ældre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3. grad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ældst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952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025DD4-AE03-C10A-5BA4-E736FF810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Stærkt eller svagt?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9A521E1-5AA3-5593-A669-13597B4F4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a-DK" dirty="0"/>
              <a:t>Flottere</a:t>
            </a:r>
          </a:p>
          <a:p>
            <a:pPr marL="0" indent="0">
              <a:buNone/>
            </a:pPr>
            <a:r>
              <a:rPr lang="da-DK" dirty="0"/>
              <a:t>Ældst</a:t>
            </a:r>
          </a:p>
          <a:p>
            <a:pPr marL="0" indent="0">
              <a:buNone/>
            </a:pPr>
            <a:r>
              <a:rPr lang="da-DK" dirty="0"/>
              <a:t>Nyeste</a:t>
            </a:r>
          </a:p>
          <a:p>
            <a:pPr marL="0" indent="0">
              <a:buNone/>
            </a:pPr>
            <a:r>
              <a:rPr lang="da-DK" dirty="0"/>
              <a:t>Mindst</a:t>
            </a:r>
          </a:p>
          <a:p>
            <a:pPr marL="0" indent="0">
              <a:buNone/>
            </a:pPr>
            <a:r>
              <a:rPr lang="da-DK" dirty="0"/>
              <a:t>Bedre</a:t>
            </a:r>
          </a:p>
          <a:p>
            <a:pPr marL="0" indent="0">
              <a:buNone/>
            </a:pPr>
            <a:r>
              <a:rPr lang="da-DK" dirty="0"/>
              <a:t>Hurtig</a:t>
            </a:r>
          </a:p>
          <a:p>
            <a:pPr marL="0" indent="0">
              <a:buNone/>
            </a:pPr>
            <a:r>
              <a:rPr lang="da-DK" dirty="0"/>
              <a:t>Stor</a:t>
            </a:r>
          </a:p>
          <a:p>
            <a:pPr marL="0" indent="0">
              <a:buNone/>
            </a:pPr>
            <a:r>
              <a:rPr lang="da-DK" dirty="0"/>
              <a:t>Fræk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16028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A695E6-968A-702F-DD98-18BB80B802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447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da-DK" dirty="0">
                <a:latin typeface="Selawik"/>
              </a:rPr>
              <a:t>Ordklasse og bøjningsgrad?</a:t>
            </a:r>
            <a:br>
              <a:rPr lang="da-DK" dirty="0">
                <a:latin typeface="Selawik"/>
              </a:rPr>
            </a:br>
            <a:br>
              <a:rPr lang="da-DK" dirty="0">
                <a:latin typeface="Selawik"/>
              </a:rPr>
            </a:br>
            <a:r>
              <a:rPr lang="da-DK" dirty="0">
                <a:latin typeface="Selawik"/>
              </a:rPr>
              <a:t>Stærk eller svag?</a:t>
            </a:r>
          </a:p>
        </p:txBody>
      </p:sp>
    </p:spTree>
    <p:extLst>
      <p:ext uri="{BB962C8B-B14F-4D97-AF65-F5344CB8AC3E}">
        <p14:creationId xmlns:p14="http://schemas.microsoft.com/office/powerpoint/2010/main" val="4279124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74E743A-9CC7-3AA0-50B2-5B4BAF5A2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Du er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yngre</a:t>
            </a:r>
            <a:r>
              <a:rPr lang="da-DK" sz="7200" dirty="0">
                <a:latin typeface="Rockwell"/>
              </a:rPr>
              <a:t> end mig.</a:t>
            </a:r>
          </a:p>
        </p:txBody>
      </p:sp>
    </p:spTree>
    <p:extLst>
      <p:ext uri="{BB962C8B-B14F-4D97-AF65-F5344CB8AC3E}">
        <p14:creationId xmlns:p14="http://schemas.microsoft.com/office/powerpoint/2010/main" val="2782933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88DDDD-B928-D090-FA3F-EE06C80AE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B5BB01D-A3F8-C108-7DC6-D25C835F3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 Jeg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tager</a:t>
            </a:r>
            <a:r>
              <a:rPr lang="da-DK" sz="7200" dirty="0">
                <a:latin typeface="Rockwell"/>
              </a:rPr>
              <a:t> toget i dag.</a:t>
            </a:r>
          </a:p>
        </p:txBody>
      </p:sp>
    </p:spTree>
    <p:extLst>
      <p:ext uri="{BB962C8B-B14F-4D97-AF65-F5344CB8AC3E}">
        <p14:creationId xmlns:p14="http://schemas.microsoft.com/office/powerpoint/2010/main" val="18843062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CE9535-5615-3E85-7366-FE2489440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1A1CED3-D20A-6611-9130-B7C162745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Vil du vande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blomsterne</a:t>
            </a:r>
            <a:r>
              <a:rPr lang="da-DK" sz="7200" dirty="0">
                <a:latin typeface="Rockwell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247753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A888F-85FC-B375-58E0-E5FD339C3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D75304D-09C9-A8F0-96C5-A0FF32D9D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Han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drak</a:t>
            </a:r>
            <a:r>
              <a:rPr lang="da-DK" sz="7200" dirty="0">
                <a:latin typeface="Rockwell"/>
              </a:rPr>
              <a:t> al mælken.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112525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9190A-65C5-EDC0-0F92-AD3A83590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1E19082-707E-2CBC-9EF8-F0549CD63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 Vi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vendte</a:t>
            </a:r>
            <a:r>
              <a:rPr lang="da-DK" sz="7200" dirty="0">
                <a:latin typeface="Rockwell"/>
              </a:rPr>
              <a:t> alle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brikkerne</a:t>
            </a:r>
            <a:r>
              <a:rPr lang="da-DK" sz="7200" dirty="0">
                <a:latin typeface="Rockwell"/>
              </a:rPr>
              <a:t>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1489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4973EAA-3033-ED73-26F7-28D5943E40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359907"/>
              </p:ext>
            </p:extLst>
          </p:nvPr>
        </p:nvGraphicFramePr>
        <p:xfrm>
          <a:off x="876166" y="1169265"/>
          <a:ext cx="10715809" cy="3627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Navneord bøjes i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 tal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ubestemt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</a:t>
                      </a:r>
                      <a:r>
                        <a:rPr lang="da-DK" sz="2800" dirty="0"/>
                        <a:t> bold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Ubestemt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flere 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alle 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12730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15F6D-B39C-1912-BD08-C45698020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F14714B-5081-64EE-6D7C-162E5D0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 Min mor er den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klogeste.</a:t>
            </a:r>
          </a:p>
        </p:txBody>
      </p:sp>
    </p:spTree>
    <p:extLst>
      <p:ext uri="{BB962C8B-B14F-4D97-AF65-F5344CB8AC3E}">
        <p14:creationId xmlns:p14="http://schemas.microsoft.com/office/powerpoint/2010/main" val="24260098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2DD1FA-7EB9-8D60-4D2B-5261D102D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82A7EDE-5E17-FFD6-06D4-6D7F51D72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 Mark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hjalp</a:t>
            </a:r>
            <a:r>
              <a:rPr lang="da-DK" sz="7200" dirty="0">
                <a:latin typeface="Rockwell"/>
              </a:rPr>
              <a:t> mig med opvasken.</a:t>
            </a:r>
            <a:endParaRPr lang="da-DK" sz="7200" dirty="0">
              <a:solidFill>
                <a:srgbClr val="FF0000"/>
              </a:solidFill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17444850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041D6F-7A0B-7ED2-B032-6AF82CD2F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A8EF785-AFE6-2A9F-E60A-2E28EA9C7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  Vil du holde mig i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hånden</a:t>
            </a:r>
            <a:r>
              <a:rPr lang="da-DK" sz="7200" dirty="0">
                <a:latin typeface="Rockwell"/>
              </a:rPr>
              <a:t>?</a:t>
            </a:r>
            <a:endParaRPr lang="da-DK" sz="7200" dirty="0">
              <a:solidFill>
                <a:srgbClr val="000000"/>
              </a:solidFill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169887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3211B6-9E74-F41A-A69A-9843791C3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5B714B7-AA88-9E32-78F5-1C9A30007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  Du</a:t>
            </a:r>
            <a:r>
              <a:rPr lang="da-DK" sz="7200" dirty="0">
                <a:solidFill>
                  <a:srgbClr val="000000"/>
                </a:solidFill>
                <a:latin typeface="Rockwell"/>
              </a:rPr>
              <a:t> er</a:t>
            </a:r>
            <a:r>
              <a:rPr lang="da-DK" sz="7200" dirty="0">
                <a:latin typeface="Rockwell"/>
              </a:rPr>
              <a:t> den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yngste</a:t>
            </a:r>
            <a:r>
              <a:rPr lang="da-DK" sz="7200" dirty="0">
                <a:latin typeface="Rockwell"/>
              </a:rPr>
              <a:t> i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klassen</a:t>
            </a:r>
            <a:r>
              <a:rPr lang="da-DK" sz="7200" dirty="0">
                <a:latin typeface="Rockwell"/>
              </a:rPr>
              <a:t>.</a:t>
            </a:r>
            <a:endParaRPr lang="da-DK" sz="7200" dirty="0">
              <a:solidFill>
                <a:srgbClr val="000000"/>
              </a:solidFill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31023865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FF75EA-5F0F-5501-A844-B0824AC0B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741A98C-6819-4A4B-51C8-FED7BCF44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  Vi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spillede</a:t>
            </a:r>
            <a:r>
              <a:rPr lang="da-DK" sz="7200" dirty="0">
                <a:latin typeface="Rockwell"/>
              </a:rPr>
              <a:t> brætspil i går.</a:t>
            </a:r>
            <a:endParaRPr lang="da-DK" sz="7200" dirty="0">
              <a:solidFill>
                <a:srgbClr val="000000"/>
              </a:solidFill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32935941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EA051C-4CD8-4B4E-6D47-04B76C4A76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6C39B49-B743-602A-F7E0-5F399B7B5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Jeg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har fundet</a:t>
            </a:r>
            <a:r>
              <a:rPr lang="da-DK" sz="7200" dirty="0">
                <a:latin typeface="Rockwell"/>
              </a:rPr>
              <a:t> mine vanter</a:t>
            </a:r>
            <a:endParaRPr lang="da-DK" sz="7200" dirty="0">
              <a:solidFill>
                <a:srgbClr val="000000"/>
              </a:solidFill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10025789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7716E5-EF27-A3FA-C14B-DDC224C76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932E987-6B24-8FE9-AF6D-7309951493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solidFill>
                  <a:srgbClr val="000000"/>
                </a:solidFill>
                <a:latin typeface="Rockwell"/>
              </a:rPr>
              <a:t>Du har de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flotteste blyanter.</a:t>
            </a:r>
          </a:p>
        </p:txBody>
      </p:sp>
    </p:spTree>
    <p:extLst>
      <p:ext uri="{BB962C8B-B14F-4D97-AF65-F5344CB8AC3E}">
        <p14:creationId xmlns:p14="http://schemas.microsoft.com/office/powerpoint/2010/main" val="11133071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B70A2-521D-18F8-2086-1EF8C9E6A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0B36686-4663-D8FB-7B23-5D3C5127C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solidFill>
                  <a:srgbClr val="000000"/>
                </a:solidFill>
                <a:latin typeface="Rockwell"/>
              </a:rPr>
              <a:t>Jeg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bærer</a:t>
            </a:r>
            <a:r>
              <a:rPr lang="da-DK" sz="7200" dirty="0">
                <a:solidFill>
                  <a:srgbClr val="000000"/>
                </a:solidFill>
                <a:latin typeface="Rockwell"/>
              </a:rPr>
              <a:t>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poserne</a:t>
            </a:r>
            <a:r>
              <a:rPr lang="da-DK" sz="7200" dirty="0">
                <a:solidFill>
                  <a:srgbClr val="000000"/>
                </a:solidFill>
                <a:latin typeface="Rockwell"/>
              </a:rPr>
              <a:t> for min far.</a:t>
            </a:r>
          </a:p>
        </p:txBody>
      </p:sp>
    </p:spTree>
    <p:extLst>
      <p:ext uri="{BB962C8B-B14F-4D97-AF65-F5344CB8AC3E}">
        <p14:creationId xmlns:p14="http://schemas.microsoft.com/office/powerpoint/2010/main" val="32962178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BB4DBE-4BAF-3320-7CB2-6952AAACD4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2C90EC8-B7BE-8BAE-5438-C543F3605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solidFill>
                  <a:srgbClr val="000000"/>
                </a:solidFill>
                <a:latin typeface="Rockwell"/>
              </a:rPr>
              <a:t>Jeg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vil skrive</a:t>
            </a:r>
            <a:r>
              <a:rPr lang="da-DK" sz="7200" dirty="0">
                <a:solidFill>
                  <a:srgbClr val="000000"/>
                </a:solidFill>
                <a:latin typeface="Rockwell"/>
              </a:rPr>
              <a:t> en hilsen til min mormor.</a:t>
            </a:r>
          </a:p>
        </p:txBody>
      </p:sp>
    </p:spTree>
    <p:extLst>
      <p:ext uri="{BB962C8B-B14F-4D97-AF65-F5344CB8AC3E}">
        <p14:creationId xmlns:p14="http://schemas.microsoft.com/office/powerpoint/2010/main" val="7016579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6648CA-24C8-079F-D42A-E5D628448C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33A6C21-93CC-8F14-93AE-4972B1E43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solidFill>
                  <a:srgbClr val="000000"/>
                </a:solidFill>
                <a:latin typeface="Rockwell"/>
              </a:rPr>
              <a:t>Må jeg låne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bogen</a:t>
            </a:r>
            <a:r>
              <a:rPr lang="da-DK" sz="7200" dirty="0">
                <a:solidFill>
                  <a:srgbClr val="000000"/>
                </a:solidFill>
                <a:latin typeface="Rockwell"/>
              </a:rPr>
              <a:t> efter dig?</a:t>
            </a:r>
          </a:p>
        </p:txBody>
      </p:sp>
    </p:spTree>
    <p:extLst>
      <p:ext uri="{BB962C8B-B14F-4D97-AF65-F5344CB8AC3E}">
        <p14:creationId xmlns:p14="http://schemas.microsoft.com/office/powerpoint/2010/main" val="877548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371BD8-26C5-F91B-D273-FBD4E197D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AB06AC2-7172-464A-0F93-A3BF2BA3A6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1922218"/>
              </p:ext>
            </p:extLst>
          </p:nvPr>
        </p:nvGraphicFramePr>
        <p:xfrm>
          <a:off x="876166" y="1169265"/>
          <a:ext cx="10715809" cy="4480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Navneord kan bøjes svagt og stærkt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Når vokalen forandrer sig, er det en stærk bøjning</a:t>
                      </a:r>
                    </a:p>
                    <a:p>
                      <a:pPr lvl="0">
                        <a:buNone/>
                      </a:pPr>
                      <a:endParaRPr lang="da-DK" sz="2800" dirty="0"/>
                    </a:p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Ubestemt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En ko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koen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Ubestemt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flere køer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alle køerne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32997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felt 3">
            <a:extLst>
              <a:ext uri="{FF2B5EF4-FFF2-40B4-BE49-F238E27FC236}">
                <a16:creationId xmlns:a16="http://schemas.microsoft.com/office/drawing/2014/main" id="{85D693F2-54C7-816B-9AF0-03ECB2FEE324}"/>
              </a:ext>
            </a:extLst>
          </p:cNvPr>
          <p:cNvSpPr txBox="1"/>
          <p:nvPr/>
        </p:nvSpPr>
        <p:spPr>
          <a:xfrm>
            <a:off x="2836334" y="2582334"/>
            <a:ext cx="6519333" cy="169277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8600" dirty="0" err="1">
                <a:latin typeface="Alasassy Caps"/>
              </a:rPr>
              <a:t>mådesudsagnsord</a:t>
            </a:r>
          </a:p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93466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95D87B8-68CE-0E1A-02F4-D8B12B835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8459"/>
            <a:ext cx="10515600" cy="184308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da-DK" sz="4000" dirty="0">
                <a:latin typeface="Segoe UI"/>
                <a:cs typeface="Segoe UI"/>
              </a:rPr>
              <a:t>Mådesudsagnsord er små hjælpeord, der viser, hvordan noget sker – om det er muligt, nødvendigt, eller om man har lov til det.</a:t>
            </a:r>
            <a:endParaRPr lang="da-DK" sz="4000"/>
          </a:p>
          <a:p>
            <a:pPr marL="0" indent="0">
              <a:buNone/>
            </a:pPr>
            <a:endParaRPr lang="da-DK" sz="8000" dirty="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6D5E4D15-BBFE-A7E7-B19C-3A46BA02957E}"/>
              </a:ext>
            </a:extLst>
          </p:cNvPr>
          <p:cNvSpPr txBox="1"/>
          <p:nvPr/>
        </p:nvSpPr>
        <p:spPr>
          <a:xfrm>
            <a:off x="1185333" y="2952750"/>
            <a:ext cx="9821333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b="1" err="1">
                <a:latin typeface="Segoe UI"/>
                <a:ea typeface="Segoe UI"/>
                <a:cs typeface="Segoe UI"/>
              </a:rPr>
              <a:t>kan</a:t>
            </a:r>
            <a:r>
              <a:rPr lang="en-US" sz="3600" dirty="0">
                <a:latin typeface="Segoe UI"/>
                <a:ea typeface="Segoe UI"/>
                <a:cs typeface="Segoe UI"/>
              </a:rPr>
              <a:t> (</a:t>
            </a:r>
            <a:r>
              <a:rPr lang="en-US" sz="3600" err="1">
                <a:latin typeface="Segoe UI"/>
                <a:ea typeface="Segoe UI"/>
                <a:cs typeface="Segoe UI"/>
              </a:rPr>
              <a:t>mulighed</a:t>
            </a:r>
            <a:r>
              <a:rPr lang="en-US" sz="3600" dirty="0">
                <a:latin typeface="Segoe UI"/>
                <a:ea typeface="Segoe UI"/>
                <a:cs typeface="Segoe UI"/>
              </a:rPr>
              <a:t>): </a:t>
            </a:r>
            <a:r>
              <a:rPr lang="en-US" sz="3600" i="1" dirty="0">
                <a:latin typeface="Segoe UI"/>
                <a:ea typeface="Segoe UI"/>
                <a:cs typeface="Segoe UI"/>
              </a:rPr>
              <a:t>Jeg </a:t>
            </a:r>
            <a:r>
              <a:rPr lang="en-US" sz="3600" i="1" err="1">
                <a:latin typeface="Segoe UI"/>
                <a:ea typeface="Segoe UI"/>
                <a:cs typeface="Segoe UI"/>
              </a:rPr>
              <a:t>kan</a:t>
            </a:r>
            <a:r>
              <a:rPr lang="en-US" sz="3600" i="1" dirty="0">
                <a:latin typeface="Segoe UI"/>
                <a:ea typeface="Segoe UI"/>
                <a:cs typeface="Segoe UI"/>
              </a:rPr>
              <a:t> </a:t>
            </a:r>
            <a:r>
              <a:rPr lang="en-US" sz="3600" i="1" err="1">
                <a:latin typeface="Segoe UI"/>
                <a:ea typeface="Segoe UI"/>
                <a:cs typeface="Segoe UI"/>
              </a:rPr>
              <a:t>cykle</a:t>
            </a:r>
            <a:r>
              <a:rPr lang="en-US" sz="3600" i="1" dirty="0">
                <a:latin typeface="Segoe UI"/>
                <a:ea typeface="Segoe UI"/>
                <a:cs typeface="Segoe UI"/>
              </a:rPr>
              <a:t> </a:t>
            </a:r>
            <a:r>
              <a:rPr lang="en-US" sz="3600" i="1" err="1">
                <a:latin typeface="Segoe UI"/>
                <a:ea typeface="Segoe UI"/>
                <a:cs typeface="Segoe UI"/>
              </a:rPr>
              <a:t>i</a:t>
            </a:r>
            <a:r>
              <a:rPr lang="en-US" sz="3600" i="1" dirty="0">
                <a:latin typeface="Segoe UI"/>
                <a:ea typeface="Segoe UI"/>
                <a:cs typeface="Segoe UI"/>
              </a:rPr>
              <a:t> </a:t>
            </a:r>
            <a:r>
              <a:rPr lang="en-US" sz="3600" i="1" err="1">
                <a:latin typeface="Segoe UI"/>
                <a:ea typeface="Segoe UI"/>
                <a:cs typeface="Segoe UI"/>
              </a:rPr>
              <a:t>skole</a:t>
            </a:r>
            <a:r>
              <a:rPr lang="en-US" sz="3600" i="1" dirty="0">
                <a:latin typeface="Segoe UI"/>
                <a:ea typeface="Segoe UI"/>
                <a:cs typeface="Segoe UI"/>
              </a:rPr>
              <a:t>.</a:t>
            </a:r>
            <a:endParaRPr lang="da-DK"/>
          </a:p>
          <a:p>
            <a:endParaRPr lang="en-US" sz="3600" i="1" dirty="0">
              <a:latin typeface="Segoe UI"/>
              <a:ea typeface="Segoe UI"/>
              <a:cs typeface="Segoe UI"/>
            </a:endParaRPr>
          </a:p>
          <a:p>
            <a:endParaRPr lang="en-US">
              <a:latin typeface="Segoe UI"/>
              <a:ea typeface="Segoe UI"/>
              <a:cs typeface="Segoe UI"/>
            </a:endParaRPr>
          </a:p>
          <a:p>
            <a:pPr algn="ctr"/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6AAF4297-81F5-6A92-0802-9FD4832DB2FB}"/>
              </a:ext>
            </a:extLst>
          </p:cNvPr>
          <p:cNvSpPr txBox="1"/>
          <p:nvPr/>
        </p:nvSpPr>
        <p:spPr>
          <a:xfrm>
            <a:off x="1178943" y="3644660"/>
            <a:ext cx="8770188" cy="53777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>
              <a:lnSpc>
                <a:spcPts val="1725"/>
              </a:lnSpc>
            </a:pPr>
            <a:r>
              <a:rPr lang="en-US" sz="3600" b="1" baseline="0" dirty="0" err="1">
                <a:latin typeface="Segoe UI"/>
                <a:ea typeface="Segoe UI"/>
                <a:cs typeface="Segoe UI"/>
              </a:rPr>
              <a:t>skal</a:t>
            </a:r>
            <a:r>
              <a:rPr lang="en-US" sz="3600" baseline="0" dirty="0">
                <a:latin typeface="Segoe UI"/>
                <a:ea typeface="Segoe UI"/>
                <a:cs typeface="Segoe UI"/>
              </a:rPr>
              <a:t> (</a:t>
            </a:r>
            <a:r>
              <a:rPr lang="en-US" sz="3600" baseline="0" dirty="0" err="1">
                <a:latin typeface="Segoe UI"/>
                <a:ea typeface="Segoe UI"/>
                <a:cs typeface="Segoe UI"/>
              </a:rPr>
              <a:t>nødvendighed</a:t>
            </a:r>
            <a:r>
              <a:rPr lang="en-US" sz="3600" baseline="0" dirty="0">
                <a:latin typeface="Segoe UI"/>
                <a:ea typeface="Segoe UI"/>
                <a:cs typeface="Segoe UI"/>
              </a:rPr>
              <a:t>): </a:t>
            </a:r>
            <a:r>
              <a:rPr lang="en-US" sz="3600" i="1" baseline="0" dirty="0">
                <a:latin typeface="Segoe UI"/>
                <a:ea typeface="Segoe UI"/>
                <a:cs typeface="Segoe UI"/>
              </a:rPr>
              <a:t>Du </a:t>
            </a:r>
            <a:r>
              <a:rPr lang="en-US" sz="3600" i="1" baseline="0" dirty="0" err="1">
                <a:latin typeface="Segoe UI"/>
                <a:ea typeface="Segoe UI"/>
                <a:cs typeface="Segoe UI"/>
              </a:rPr>
              <a:t>skal</a:t>
            </a:r>
            <a:r>
              <a:rPr lang="en-US" sz="3600" i="1" baseline="0" dirty="0">
                <a:latin typeface="Segoe UI"/>
                <a:ea typeface="Segoe UI"/>
                <a:cs typeface="Segoe UI"/>
              </a:rPr>
              <a:t> lave </a:t>
            </a:r>
            <a:r>
              <a:rPr lang="en-US" sz="3600" i="1" baseline="0" dirty="0" err="1">
                <a:latin typeface="Segoe UI"/>
                <a:ea typeface="Segoe UI"/>
                <a:cs typeface="Segoe UI"/>
              </a:rPr>
              <a:t>lektier</a:t>
            </a:r>
            <a:r>
              <a:rPr lang="en-US" sz="3600" i="1" baseline="0" dirty="0">
                <a:latin typeface="Segoe UI"/>
                <a:ea typeface="Segoe UI"/>
                <a:cs typeface="Segoe UI"/>
              </a:rPr>
              <a:t>.</a:t>
            </a:r>
            <a:r>
              <a:rPr lang="en-US" sz="3600" dirty="0">
                <a:latin typeface="Segoe UI"/>
                <a:ea typeface="Segoe UI"/>
                <a:cs typeface="Segoe UI"/>
              </a:rPr>
              <a:t>​</a:t>
            </a:r>
          </a:p>
          <a:p>
            <a:pPr rtl="0">
              <a:lnSpc>
                <a:spcPts val="1725"/>
              </a:lnSpc>
            </a:pPr>
            <a:endParaRPr lang="en-US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AE1F18E7-72A3-9D32-6579-986DA9653BD9}"/>
              </a:ext>
            </a:extLst>
          </p:cNvPr>
          <p:cNvSpPr txBox="1"/>
          <p:nvPr/>
        </p:nvSpPr>
        <p:spPr>
          <a:xfrm>
            <a:off x="1178943" y="4320396"/>
            <a:ext cx="9834113" cy="6642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>
              <a:lnSpc>
                <a:spcPts val="693"/>
              </a:lnSpc>
            </a:pPr>
            <a:r>
              <a:rPr lang="en-US" sz="3600" b="1" dirty="0" err="1">
                <a:latin typeface="Segoe UI"/>
                <a:ea typeface="Segoe UI"/>
                <a:cs typeface="Segoe UI"/>
              </a:rPr>
              <a:t>må</a:t>
            </a:r>
            <a:r>
              <a:rPr lang="en-US" sz="3600" dirty="0">
                <a:latin typeface="Segoe UI"/>
                <a:ea typeface="Segoe UI"/>
                <a:cs typeface="Segoe UI"/>
              </a:rPr>
              <a:t> (</a:t>
            </a:r>
            <a:r>
              <a:rPr lang="en-US" sz="3600" dirty="0" err="1">
                <a:latin typeface="Segoe UI"/>
                <a:ea typeface="Segoe UI"/>
                <a:cs typeface="Segoe UI"/>
              </a:rPr>
              <a:t>tilladelse</a:t>
            </a:r>
            <a:r>
              <a:rPr lang="en-US" sz="3600" dirty="0">
                <a:latin typeface="Segoe UI"/>
                <a:ea typeface="Segoe UI"/>
                <a:cs typeface="Segoe UI"/>
              </a:rPr>
              <a:t>): </a:t>
            </a:r>
            <a:r>
              <a:rPr lang="en-US" sz="3600" i="1" dirty="0">
                <a:latin typeface="Segoe UI"/>
                <a:ea typeface="Segoe UI"/>
                <a:cs typeface="Segoe UI"/>
              </a:rPr>
              <a:t>Du </a:t>
            </a:r>
            <a:r>
              <a:rPr lang="en-US" sz="3600" i="1" dirty="0" err="1">
                <a:latin typeface="Segoe UI"/>
                <a:ea typeface="Segoe UI"/>
                <a:cs typeface="Segoe UI"/>
              </a:rPr>
              <a:t>må</a:t>
            </a:r>
            <a:r>
              <a:rPr lang="en-US" sz="3600" i="1" dirty="0">
                <a:latin typeface="Segoe UI"/>
                <a:ea typeface="Segoe UI"/>
                <a:cs typeface="Segoe UI"/>
              </a:rPr>
              <a:t> </a:t>
            </a:r>
            <a:r>
              <a:rPr lang="en-US" sz="3600" i="1" dirty="0" err="1">
                <a:latin typeface="Segoe UI"/>
                <a:ea typeface="Segoe UI"/>
                <a:cs typeface="Segoe UI"/>
              </a:rPr>
              <a:t>tage</a:t>
            </a:r>
            <a:r>
              <a:rPr lang="en-US" sz="3600" i="1" dirty="0">
                <a:latin typeface="Segoe UI"/>
                <a:ea typeface="Segoe UI"/>
                <a:cs typeface="Segoe UI"/>
              </a:rPr>
              <a:t> </a:t>
            </a:r>
            <a:r>
              <a:rPr lang="en-US" sz="3600" i="1" dirty="0" err="1">
                <a:latin typeface="Segoe UI"/>
                <a:ea typeface="Segoe UI"/>
                <a:cs typeface="Segoe UI"/>
              </a:rPr>
              <a:t>en</a:t>
            </a:r>
            <a:r>
              <a:rPr lang="en-US" sz="3600" i="1" dirty="0">
                <a:latin typeface="Segoe UI"/>
                <a:ea typeface="Segoe UI"/>
                <a:cs typeface="Segoe UI"/>
              </a:rPr>
              <a:t> </a:t>
            </a:r>
            <a:r>
              <a:rPr lang="en-US" sz="3600" i="1" dirty="0" err="1">
                <a:latin typeface="Segoe UI"/>
                <a:ea typeface="Segoe UI"/>
                <a:cs typeface="Segoe UI"/>
              </a:rPr>
              <a:t>kage</a:t>
            </a:r>
            <a:r>
              <a:rPr lang="en-US" sz="3600" i="1" dirty="0">
                <a:latin typeface="Segoe UI"/>
                <a:ea typeface="Segoe UI"/>
                <a:cs typeface="Segoe UI"/>
              </a:rPr>
              <a:t>.</a:t>
            </a:r>
            <a:r>
              <a:rPr lang="en-US" sz="3600" dirty="0">
                <a:latin typeface="Segoe UI"/>
                <a:ea typeface="Segoe UI"/>
                <a:cs typeface="Segoe UI"/>
              </a:rPr>
              <a:t>​​</a:t>
            </a:r>
          </a:p>
          <a:p>
            <a:pPr rtl="0">
              <a:lnSpc>
                <a:spcPts val="693"/>
              </a:lnSpc>
            </a:pPr>
            <a:endParaRPr lang="en-US" sz="3600" dirty="0">
              <a:latin typeface="Segoe UI"/>
              <a:cs typeface="Segoe UI"/>
            </a:endParaRPr>
          </a:p>
          <a:p>
            <a:pPr algn="ctr">
              <a:lnSpc>
                <a:spcPts val="900"/>
              </a:lnSpc>
            </a:pPr>
            <a:r>
              <a:rPr lang="da-DK" dirty="0">
                <a:latin typeface="Aptos"/>
                <a:cs typeface="Segoe UI"/>
              </a:rPr>
              <a:t>​</a:t>
            </a:r>
            <a:endParaRPr lang="da-DK" dirty="0"/>
          </a:p>
          <a:p>
            <a:pPr algn="ctr" rtl="0"/>
            <a:endParaRPr lang="da-DK" sz="1800" dirty="0">
              <a:latin typeface="Aptos"/>
              <a:ea typeface="Segoe UI"/>
              <a:cs typeface="Segoe UI"/>
            </a:endParaRP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B887C488-DADC-1F8F-4A52-83E883B959BD}"/>
              </a:ext>
            </a:extLst>
          </p:cNvPr>
          <p:cNvSpPr txBox="1"/>
          <p:nvPr/>
        </p:nvSpPr>
        <p:spPr>
          <a:xfrm>
            <a:off x="1178943" y="4996132"/>
            <a:ext cx="9819735" cy="4078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>
              <a:lnSpc>
                <a:spcPts val="278"/>
              </a:lnSpc>
            </a:pPr>
            <a:r>
              <a:rPr lang="en-US" sz="3600" b="1" dirty="0" err="1">
                <a:latin typeface="Segoe UI"/>
                <a:ea typeface="Segoe UI"/>
                <a:cs typeface="Segoe UI"/>
              </a:rPr>
              <a:t>vil</a:t>
            </a:r>
            <a:r>
              <a:rPr lang="en-US" sz="3600" dirty="0">
                <a:latin typeface="Segoe UI"/>
                <a:ea typeface="Segoe UI"/>
                <a:cs typeface="Segoe UI"/>
              </a:rPr>
              <a:t> (</a:t>
            </a:r>
            <a:r>
              <a:rPr lang="en-US" sz="3600" dirty="0" err="1">
                <a:latin typeface="Segoe UI"/>
                <a:ea typeface="Segoe UI"/>
                <a:cs typeface="Segoe UI"/>
              </a:rPr>
              <a:t>vilje</a:t>
            </a:r>
            <a:r>
              <a:rPr lang="en-US" sz="3600" dirty="0">
                <a:latin typeface="Segoe UI"/>
                <a:ea typeface="Segoe UI"/>
                <a:cs typeface="Segoe UI"/>
              </a:rPr>
              <a:t>): </a:t>
            </a:r>
            <a:r>
              <a:rPr lang="en-US" sz="3600" i="1" dirty="0">
                <a:latin typeface="Segoe UI"/>
                <a:ea typeface="Segoe UI"/>
                <a:cs typeface="Segoe UI"/>
              </a:rPr>
              <a:t>Jeg </a:t>
            </a:r>
            <a:r>
              <a:rPr lang="en-US" sz="3600" i="1" dirty="0" err="1">
                <a:latin typeface="Segoe UI"/>
                <a:ea typeface="Segoe UI"/>
                <a:cs typeface="Segoe UI"/>
              </a:rPr>
              <a:t>vil</a:t>
            </a:r>
            <a:r>
              <a:rPr lang="en-US" sz="3600" i="1" dirty="0">
                <a:latin typeface="Segoe UI"/>
                <a:ea typeface="Segoe UI"/>
                <a:cs typeface="Segoe UI"/>
              </a:rPr>
              <a:t> </a:t>
            </a:r>
            <a:r>
              <a:rPr lang="en-US" sz="3600" i="1" dirty="0" err="1">
                <a:latin typeface="Segoe UI"/>
                <a:ea typeface="Segoe UI"/>
                <a:cs typeface="Segoe UI"/>
              </a:rPr>
              <a:t>spille</a:t>
            </a:r>
            <a:r>
              <a:rPr lang="en-US" sz="3600" i="1" dirty="0">
                <a:latin typeface="Segoe UI"/>
                <a:ea typeface="Segoe UI"/>
                <a:cs typeface="Segoe UI"/>
              </a:rPr>
              <a:t> </a:t>
            </a:r>
            <a:r>
              <a:rPr lang="en-US" sz="3600" i="1" dirty="0" err="1">
                <a:latin typeface="Segoe UI"/>
                <a:ea typeface="Segoe UI"/>
                <a:cs typeface="Segoe UI"/>
              </a:rPr>
              <a:t>fodbold</a:t>
            </a:r>
            <a:r>
              <a:rPr lang="en-US" sz="3600" i="1" dirty="0">
                <a:latin typeface="Segoe UI"/>
                <a:ea typeface="Segoe UI"/>
                <a:cs typeface="Segoe UI"/>
              </a:rPr>
              <a:t>.</a:t>
            </a:r>
            <a:r>
              <a:rPr lang="en-US" sz="3600" dirty="0">
                <a:latin typeface="Segoe UI"/>
                <a:ea typeface="Segoe UI"/>
                <a:cs typeface="Segoe UI"/>
              </a:rPr>
              <a:t>​​​</a:t>
            </a:r>
          </a:p>
          <a:p>
            <a:pPr algn="ctr" rtl="0"/>
            <a:endParaRPr lang="da-DK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EFFF0918-E9ED-7C52-F8AC-DA487DB9F383}"/>
              </a:ext>
            </a:extLst>
          </p:cNvPr>
          <p:cNvSpPr txBox="1"/>
          <p:nvPr/>
        </p:nvSpPr>
        <p:spPr>
          <a:xfrm>
            <a:off x="1178943" y="5413075"/>
            <a:ext cx="8798943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b="1">
                <a:latin typeface="Segoe UI"/>
              </a:rPr>
              <a:t>bør</a:t>
            </a:r>
            <a:r>
              <a:rPr lang="en-US" sz="3600">
                <a:latin typeface="Segoe UI"/>
              </a:rPr>
              <a:t> (råd): </a:t>
            </a:r>
            <a:r>
              <a:rPr lang="en-US" sz="3600" i="1">
                <a:latin typeface="Segoe UI"/>
              </a:rPr>
              <a:t>Du bør spise grøntsager.</a:t>
            </a:r>
            <a:r>
              <a:rPr lang="en-US" sz="3600">
                <a:latin typeface="Segoe UI"/>
              </a:rPr>
              <a:t>​</a:t>
            </a:r>
            <a:r>
              <a:rPr sz="3600">
                <a:latin typeface="Segoe UI"/>
                <a:ea typeface="Segoe UI"/>
                <a:cs typeface="Segoe UI"/>
              </a:rPr>
              <a:t>​</a:t>
            </a:r>
            <a:endParaRPr lang="da-DK"/>
          </a:p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9651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CB16D3-C690-36D8-9B1E-21A8E52C33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67A6AEC-2810-F55B-7A15-79CAF564F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8459"/>
            <a:ext cx="10515600" cy="184308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da-DK" sz="4000" dirty="0">
                <a:latin typeface="Segoe UI"/>
                <a:cs typeface="Segoe UI"/>
              </a:rPr>
              <a:t>må, kan, skal, vil, bør</a:t>
            </a:r>
            <a:endParaRPr lang="da-DK" dirty="0"/>
          </a:p>
          <a:p>
            <a:pPr>
              <a:buNone/>
            </a:pPr>
            <a:endParaRPr lang="da-DK" sz="4000" dirty="0">
              <a:latin typeface="Segoe UI"/>
              <a:cs typeface="Segoe UI"/>
            </a:endParaRPr>
          </a:p>
          <a:p>
            <a:pPr marL="0" indent="0">
              <a:buNone/>
            </a:pPr>
            <a:endParaRPr lang="da-DK" sz="8000" dirty="0"/>
          </a:p>
        </p:txBody>
      </p:sp>
      <p:sp>
        <p:nvSpPr>
          <p:cNvPr id="4" name="Pladsholder til indhold 2">
            <a:extLst>
              <a:ext uri="{FF2B5EF4-FFF2-40B4-BE49-F238E27FC236}">
                <a16:creationId xmlns:a16="http://schemas.microsoft.com/office/drawing/2014/main" id="{6CB9F817-FDB3-E793-D3D9-417BA5ACDA33}"/>
              </a:ext>
            </a:extLst>
          </p:cNvPr>
          <p:cNvSpPr txBox="1">
            <a:spLocks/>
          </p:cNvSpPr>
          <p:nvPr/>
        </p:nvSpPr>
        <p:spPr>
          <a:xfrm>
            <a:off x="842749" y="3158620"/>
            <a:ext cx="10515600" cy="18430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da-DK" sz="8000" dirty="0">
                <a:latin typeface="Segoe UI"/>
                <a:cs typeface="Segoe UI"/>
              </a:rPr>
              <a:t>Jeg _________ spise is.</a:t>
            </a:r>
          </a:p>
          <a:p>
            <a:pPr>
              <a:buFont typeface="Arial" panose="020B0604020202020204" pitchFamily="34" charset="0"/>
              <a:buNone/>
            </a:pPr>
            <a:endParaRPr lang="da-DK" sz="4000" dirty="0">
              <a:latin typeface="Segoe UI"/>
              <a:cs typeface="Segoe UI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8000" dirty="0"/>
          </a:p>
        </p:txBody>
      </p:sp>
    </p:spTree>
    <p:extLst>
      <p:ext uri="{BB962C8B-B14F-4D97-AF65-F5344CB8AC3E}">
        <p14:creationId xmlns:p14="http://schemas.microsoft.com/office/powerpoint/2010/main" val="42554884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F33C4-3035-5169-86E3-C1FD6209A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6320FAB-7ECB-43FD-74D2-27E1E28B5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8459"/>
            <a:ext cx="10515600" cy="184308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da-DK" sz="4000" dirty="0">
                <a:latin typeface="Segoe UI"/>
                <a:cs typeface="Segoe UI"/>
              </a:rPr>
              <a:t>må, kan, skal, vil, bør</a:t>
            </a:r>
            <a:endParaRPr lang="da-DK" dirty="0"/>
          </a:p>
          <a:p>
            <a:pPr>
              <a:buNone/>
            </a:pPr>
            <a:endParaRPr lang="da-DK" sz="4000" dirty="0">
              <a:latin typeface="Segoe UI"/>
              <a:cs typeface="Segoe UI"/>
            </a:endParaRPr>
          </a:p>
          <a:p>
            <a:pPr marL="0" indent="0">
              <a:buNone/>
            </a:pPr>
            <a:endParaRPr lang="da-DK" sz="8000" dirty="0"/>
          </a:p>
        </p:txBody>
      </p:sp>
      <p:sp>
        <p:nvSpPr>
          <p:cNvPr id="4" name="Pladsholder til indhold 2">
            <a:extLst>
              <a:ext uri="{FF2B5EF4-FFF2-40B4-BE49-F238E27FC236}">
                <a16:creationId xmlns:a16="http://schemas.microsoft.com/office/drawing/2014/main" id="{32EC73C6-D12F-1189-7BCA-E79B37420AA6}"/>
              </a:ext>
            </a:extLst>
          </p:cNvPr>
          <p:cNvSpPr txBox="1">
            <a:spLocks/>
          </p:cNvSpPr>
          <p:nvPr/>
        </p:nvSpPr>
        <p:spPr>
          <a:xfrm>
            <a:off x="842749" y="3158620"/>
            <a:ext cx="10515600" cy="18430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da-DK" sz="8000" dirty="0">
                <a:latin typeface="Segoe UI"/>
                <a:cs typeface="Segoe UI"/>
              </a:rPr>
              <a:t>Jeg _________ gå i skole.</a:t>
            </a:r>
          </a:p>
          <a:p>
            <a:pPr>
              <a:buFont typeface="Arial" panose="020B0604020202020204" pitchFamily="34" charset="0"/>
              <a:buNone/>
            </a:pPr>
            <a:endParaRPr lang="da-DK" sz="4000" dirty="0">
              <a:latin typeface="Segoe UI"/>
              <a:cs typeface="Segoe UI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8000" dirty="0"/>
          </a:p>
        </p:txBody>
      </p:sp>
    </p:spTree>
    <p:extLst>
      <p:ext uri="{BB962C8B-B14F-4D97-AF65-F5344CB8AC3E}">
        <p14:creationId xmlns:p14="http://schemas.microsoft.com/office/powerpoint/2010/main" val="11700804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4C30D-0A0D-7D9F-8E24-93D94E725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7C616FE-3979-8F11-4BEF-C9D032E44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8459"/>
            <a:ext cx="10515600" cy="184308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da-DK" sz="4000" dirty="0">
                <a:latin typeface="Segoe UI"/>
                <a:cs typeface="Segoe UI"/>
              </a:rPr>
              <a:t>må, kan, skal, vil, bør</a:t>
            </a:r>
            <a:endParaRPr lang="da-DK" dirty="0"/>
          </a:p>
          <a:p>
            <a:pPr>
              <a:buNone/>
            </a:pPr>
            <a:endParaRPr lang="da-DK" sz="4000" dirty="0">
              <a:latin typeface="Segoe UI"/>
              <a:cs typeface="Segoe UI"/>
            </a:endParaRPr>
          </a:p>
          <a:p>
            <a:pPr marL="0" indent="0">
              <a:buNone/>
            </a:pPr>
            <a:endParaRPr lang="da-DK" sz="8000" dirty="0"/>
          </a:p>
        </p:txBody>
      </p:sp>
      <p:sp>
        <p:nvSpPr>
          <p:cNvPr id="4" name="Pladsholder til indhold 2">
            <a:extLst>
              <a:ext uri="{FF2B5EF4-FFF2-40B4-BE49-F238E27FC236}">
                <a16:creationId xmlns:a16="http://schemas.microsoft.com/office/drawing/2014/main" id="{EDE38DEE-9B3E-A9C4-9A7B-5396954CB8EC}"/>
              </a:ext>
            </a:extLst>
          </p:cNvPr>
          <p:cNvSpPr txBox="1">
            <a:spLocks/>
          </p:cNvSpPr>
          <p:nvPr/>
        </p:nvSpPr>
        <p:spPr>
          <a:xfrm>
            <a:off x="842749" y="3158620"/>
            <a:ext cx="10515600" cy="18430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da-DK" sz="6600" dirty="0">
                <a:latin typeface="Segoe UI"/>
                <a:cs typeface="Segoe UI"/>
              </a:rPr>
              <a:t>Jeg _________ børste tænder.</a:t>
            </a:r>
          </a:p>
          <a:p>
            <a:pPr>
              <a:buFont typeface="Arial" panose="020B0604020202020204" pitchFamily="34" charset="0"/>
              <a:buNone/>
            </a:pPr>
            <a:endParaRPr lang="da-DK" sz="4000" dirty="0">
              <a:latin typeface="Segoe UI"/>
              <a:cs typeface="Segoe UI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8000" dirty="0"/>
          </a:p>
        </p:txBody>
      </p:sp>
    </p:spTree>
    <p:extLst>
      <p:ext uri="{BB962C8B-B14F-4D97-AF65-F5344CB8AC3E}">
        <p14:creationId xmlns:p14="http://schemas.microsoft.com/office/powerpoint/2010/main" val="41775510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6DAAB-9670-5D8B-CC26-D11D14235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C2038C8-044C-4E3C-082C-EE0C4B9B4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8459"/>
            <a:ext cx="10515600" cy="184308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da-DK" sz="4000" dirty="0">
                <a:latin typeface="Segoe UI"/>
                <a:cs typeface="Segoe UI"/>
              </a:rPr>
              <a:t>må, kan, skal, vil, bør</a:t>
            </a:r>
            <a:endParaRPr lang="da-DK" dirty="0"/>
          </a:p>
          <a:p>
            <a:pPr>
              <a:buNone/>
            </a:pPr>
            <a:endParaRPr lang="da-DK" sz="4000" dirty="0">
              <a:latin typeface="Segoe UI"/>
              <a:cs typeface="Segoe UI"/>
            </a:endParaRPr>
          </a:p>
          <a:p>
            <a:pPr marL="0" indent="0">
              <a:buNone/>
            </a:pPr>
            <a:endParaRPr lang="da-DK" sz="8000" dirty="0"/>
          </a:p>
        </p:txBody>
      </p:sp>
      <p:sp>
        <p:nvSpPr>
          <p:cNvPr id="4" name="Pladsholder til indhold 2">
            <a:extLst>
              <a:ext uri="{FF2B5EF4-FFF2-40B4-BE49-F238E27FC236}">
                <a16:creationId xmlns:a16="http://schemas.microsoft.com/office/drawing/2014/main" id="{06B11B74-5EE7-CB72-BFE0-982FC556692A}"/>
              </a:ext>
            </a:extLst>
          </p:cNvPr>
          <p:cNvSpPr txBox="1">
            <a:spLocks/>
          </p:cNvSpPr>
          <p:nvPr/>
        </p:nvSpPr>
        <p:spPr>
          <a:xfrm>
            <a:off x="842749" y="3158620"/>
            <a:ext cx="10515600" cy="18430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da-DK" sz="8000" dirty="0">
                <a:latin typeface="Segoe UI"/>
                <a:cs typeface="Segoe UI"/>
              </a:rPr>
              <a:t>Jeg _________ game.</a:t>
            </a:r>
          </a:p>
          <a:p>
            <a:pPr>
              <a:buFont typeface="Arial" panose="020B0604020202020204" pitchFamily="34" charset="0"/>
              <a:buNone/>
            </a:pPr>
            <a:endParaRPr lang="da-DK" sz="4000" dirty="0">
              <a:latin typeface="Segoe UI"/>
              <a:cs typeface="Segoe UI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a-DK" sz="8000" dirty="0"/>
          </a:p>
        </p:txBody>
      </p:sp>
    </p:spTree>
    <p:extLst>
      <p:ext uri="{BB962C8B-B14F-4D97-AF65-F5344CB8AC3E}">
        <p14:creationId xmlns:p14="http://schemas.microsoft.com/office/powerpoint/2010/main" val="31456521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6C1991D-F4A4-D0B0-A23F-BB296FA3E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8469" y="2178192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8600" dirty="0" err="1">
                <a:latin typeface="Alasassy Caps"/>
              </a:rPr>
              <a:t>Øv</a:t>
            </a:r>
            <a:r>
              <a:rPr lang="en-US" sz="8600" dirty="0">
                <a:latin typeface="Alasassy Caps"/>
              </a:rPr>
              <a:t> dig I at </a:t>
            </a:r>
            <a:r>
              <a:rPr lang="en-US" sz="8600" dirty="0" err="1">
                <a:latin typeface="Alasassy Caps"/>
              </a:rPr>
              <a:t>bruge</a:t>
            </a:r>
            <a:r>
              <a:rPr lang="en-US" sz="8600" dirty="0">
                <a:latin typeface="Alasassy Caps"/>
              </a:rPr>
              <a:t> et </a:t>
            </a:r>
            <a:r>
              <a:rPr lang="en-US" sz="8600" dirty="0" err="1">
                <a:latin typeface="Alasassy Caps"/>
              </a:rPr>
              <a:t>bøjningsskema</a:t>
            </a:r>
            <a:br>
              <a:rPr lang="en-US" sz="8600" dirty="0">
                <a:latin typeface="Alasassy Caps"/>
              </a:rPr>
            </a:br>
            <a:endParaRPr lang="en-US" sz="8600">
              <a:latin typeface="Alasassy Caps"/>
            </a:endParaRPr>
          </a:p>
        </p:txBody>
      </p:sp>
    </p:spTree>
    <p:extLst>
      <p:ext uri="{BB962C8B-B14F-4D97-AF65-F5344CB8AC3E}">
        <p14:creationId xmlns:p14="http://schemas.microsoft.com/office/powerpoint/2010/main" val="13996389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AE9F8E8-AA7E-EB4A-BE75-3F9B49174C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41021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>
                <a:latin typeface="Rockwell"/>
              </a:rPr>
              <a:t>Kattene</a:t>
            </a:r>
            <a:endParaRPr lang="da-DK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791F2253-8FA3-2D1A-709C-1C628EF79A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100468"/>
              </p:ext>
            </p:extLst>
          </p:nvPr>
        </p:nvGraphicFramePr>
        <p:xfrm>
          <a:off x="833034" y="378510"/>
          <a:ext cx="10715809" cy="3627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Navneord bøjes i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 tal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ubestemt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</a:t>
                      </a:r>
                      <a:r>
                        <a:rPr lang="da-DK" sz="2800" dirty="0"/>
                        <a:t> bold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Ubestemt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flere 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alle 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302463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227E7-E4FC-D4A4-B7C1-DAE156CDA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4E4C701-71B0-F71A-EB1D-7581C5A79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41021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Sneen</a:t>
            </a:r>
            <a:endParaRPr lang="da-DK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E1F0BF7E-E95F-43ED-2565-05112443330B}"/>
              </a:ext>
            </a:extLst>
          </p:cNvPr>
          <p:cNvGraphicFramePr>
            <a:graphicFrameLocks noGrp="1"/>
          </p:cNvGraphicFramePr>
          <p:nvPr/>
        </p:nvGraphicFramePr>
        <p:xfrm>
          <a:off x="833034" y="378510"/>
          <a:ext cx="10715809" cy="3627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Navneord bøjes i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 tal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ubestemt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</a:t>
                      </a:r>
                      <a:r>
                        <a:rPr lang="da-DK" sz="2800" dirty="0"/>
                        <a:t> bold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Ubestemt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flere 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alle 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11145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77BC5-7C2B-B7E1-30FE-4F0A4C5F4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A947BC2-E84B-8AF1-B770-1A54DED71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41021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Bjerg</a:t>
            </a:r>
            <a:endParaRPr lang="da-DK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110852E6-2961-E1CA-2E82-075D0857247A}"/>
              </a:ext>
            </a:extLst>
          </p:cNvPr>
          <p:cNvGraphicFramePr>
            <a:graphicFrameLocks noGrp="1"/>
          </p:cNvGraphicFramePr>
          <p:nvPr/>
        </p:nvGraphicFramePr>
        <p:xfrm>
          <a:off x="833034" y="378510"/>
          <a:ext cx="10715809" cy="3627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Navneord bøjes i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 tal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ubestemt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</a:t>
                      </a:r>
                      <a:r>
                        <a:rPr lang="da-DK" sz="2800" dirty="0"/>
                        <a:t> bold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Ubestemt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flere 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alle 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6987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EC619A-6A6A-E565-15F2-78AC35FD5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Svagt eller stærkt bøjet?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8DE8D66-BDBC-CE9F-EC2B-AA79F1310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a-DK" dirty="0"/>
              <a:t>kattene</a:t>
            </a:r>
          </a:p>
          <a:p>
            <a:pPr marL="0" indent="0">
              <a:buNone/>
            </a:pPr>
            <a:r>
              <a:rPr lang="da-DK" dirty="0"/>
              <a:t>mændene</a:t>
            </a:r>
          </a:p>
          <a:p>
            <a:pPr marL="0" indent="0">
              <a:buNone/>
            </a:pPr>
            <a:r>
              <a:rPr lang="da-DK" dirty="0"/>
              <a:t>fiskene</a:t>
            </a:r>
          </a:p>
          <a:p>
            <a:pPr marL="0" indent="0">
              <a:buNone/>
            </a:pPr>
            <a:r>
              <a:rPr lang="da-DK" dirty="0"/>
              <a:t>mødrene</a:t>
            </a:r>
          </a:p>
          <a:p>
            <a:pPr marL="0" indent="0">
              <a:buNone/>
            </a:pPr>
            <a:r>
              <a:rPr lang="da-DK" dirty="0"/>
              <a:t>børnene</a:t>
            </a:r>
          </a:p>
          <a:p>
            <a:pPr marL="0" indent="0">
              <a:buNone/>
            </a:pPr>
            <a:r>
              <a:rPr lang="da-DK" dirty="0"/>
              <a:t>æskerne</a:t>
            </a:r>
          </a:p>
          <a:p>
            <a:pPr marL="0" indent="0">
              <a:buNone/>
            </a:pPr>
            <a:r>
              <a:rPr lang="da-DK" dirty="0"/>
              <a:t>fadene</a:t>
            </a:r>
          </a:p>
          <a:p>
            <a:pPr marL="0" indent="0">
              <a:buNone/>
            </a:pPr>
            <a:r>
              <a:rPr lang="da-DK" dirty="0"/>
              <a:t>gæssene</a:t>
            </a:r>
          </a:p>
        </p:txBody>
      </p:sp>
    </p:spTree>
    <p:extLst>
      <p:ext uri="{BB962C8B-B14F-4D97-AF65-F5344CB8AC3E}">
        <p14:creationId xmlns:p14="http://schemas.microsoft.com/office/powerpoint/2010/main" val="1983928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E7E62-5763-B36A-A9C1-3486B1903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898F314-6E7F-540D-D86D-751C9F693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41021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Computere</a:t>
            </a:r>
            <a:endParaRPr lang="da-DK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17CF6D18-B4EA-AE27-548F-9B093DFCEF62}"/>
              </a:ext>
            </a:extLst>
          </p:cNvPr>
          <p:cNvGraphicFramePr>
            <a:graphicFrameLocks noGrp="1"/>
          </p:cNvGraphicFramePr>
          <p:nvPr/>
        </p:nvGraphicFramePr>
        <p:xfrm>
          <a:off x="833034" y="378510"/>
          <a:ext cx="10715809" cy="3627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Navneord bøjes i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 tal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ubestemt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</a:t>
                      </a:r>
                      <a:r>
                        <a:rPr lang="da-DK" sz="2800" dirty="0"/>
                        <a:t> bold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Ubestemt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flere 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alle 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546072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44BA8-ACA8-5674-210A-02D94AAF9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A08A74B-0B97-82A6-B274-72777879E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41021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Planter</a:t>
            </a:r>
            <a:endParaRPr lang="da-DK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284342F9-8424-D4DE-2D62-B4CB1191A45D}"/>
              </a:ext>
            </a:extLst>
          </p:cNvPr>
          <p:cNvGraphicFramePr>
            <a:graphicFrameLocks noGrp="1"/>
          </p:cNvGraphicFramePr>
          <p:nvPr/>
        </p:nvGraphicFramePr>
        <p:xfrm>
          <a:off x="833034" y="378510"/>
          <a:ext cx="10715809" cy="3627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Navneord bøjes i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 tal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ubestemt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</a:t>
                      </a:r>
                      <a:r>
                        <a:rPr lang="da-DK" sz="2800" dirty="0"/>
                        <a:t> bold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Ubestemt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flere 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alle 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221102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90423-6A2F-9DA9-832C-4B92D17CCD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7F37DD9-2EC5-9C1C-14D1-847184292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41021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Kaffemaskinerne</a:t>
            </a:r>
            <a:endParaRPr lang="da-DK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6F535C3A-5B6C-4FA6-91F6-E90A682C2FDA}"/>
              </a:ext>
            </a:extLst>
          </p:cNvPr>
          <p:cNvGraphicFramePr>
            <a:graphicFrameLocks noGrp="1"/>
          </p:cNvGraphicFramePr>
          <p:nvPr/>
        </p:nvGraphicFramePr>
        <p:xfrm>
          <a:off x="833034" y="378510"/>
          <a:ext cx="10715809" cy="3627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Navneord bøjes i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 tal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ubestemt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</a:t>
                      </a:r>
                      <a:r>
                        <a:rPr lang="da-DK" sz="2800" dirty="0"/>
                        <a:t> bold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Ubestemt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flere 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alle 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27489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330726-102B-AAFB-0382-28BCD2269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8BCA11A-1424-2210-2238-D88096550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41021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Bordet</a:t>
            </a:r>
            <a:endParaRPr lang="da-DK" dirty="0"/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7AF0233D-7B45-AB18-3429-FB1F8F46157E}"/>
              </a:ext>
            </a:extLst>
          </p:cNvPr>
          <p:cNvGraphicFramePr>
            <a:graphicFrameLocks noGrp="1"/>
          </p:cNvGraphicFramePr>
          <p:nvPr/>
        </p:nvGraphicFramePr>
        <p:xfrm>
          <a:off x="833034" y="378510"/>
          <a:ext cx="10715809" cy="3627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Navneord bøjes i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 tal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ubestemt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</a:t>
                      </a:r>
                      <a:r>
                        <a:rPr lang="da-DK" sz="2800" dirty="0"/>
                        <a:t> bold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Ubestemt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flere 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alle 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69189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F6A61-6417-955A-D691-F8D444C06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38897DD-F4D5-52BF-A7C8-EF5BA820F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41021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Taske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94601A65-45B1-1C37-CF20-A58AC542FDC4}"/>
              </a:ext>
            </a:extLst>
          </p:cNvPr>
          <p:cNvGraphicFramePr>
            <a:graphicFrameLocks noGrp="1"/>
          </p:cNvGraphicFramePr>
          <p:nvPr/>
        </p:nvGraphicFramePr>
        <p:xfrm>
          <a:off x="833034" y="378510"/>
          <a:ext cx="10715809" cy="3627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Navneord bøjes i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 tal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ubestemt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</a:t>
                      </a:r>
                      <a:r>
                        <a:rPr lang="da-DK" sz="2800" dirty="0"/>
                        <a:t> bold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Ubestemt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flere 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alle 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434137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498F7-0530-C3E8-4776-04881FAFF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C2A1632-D11C-FB22-5487-B23959C7A2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533" y="2463021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Nødder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2081042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98777-F829-562A-7B47-C338DB909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9FA8A0C-3F18-2D91-0AB7-437DB2374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533" y="2463021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Pæren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749006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71093E-6C34-4167-A03D-DD350D4FED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932F9C4-F042-54ED-333F-BEA947A5E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533" y="2463021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Skab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0331079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9AE82-D755-7797-320C-930679EF58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3BBACB0-75D2-A6E5-2354-322BC1D3D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533" y="2463021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Hest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7815105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4D0E6-27B3-B552-AD9E-FF6F0A696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396E372-B03F-3368-C8CA-6DAEF4920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533" y="2463021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Sofa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1548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4D014C-8693-A3CC-BF28-E3AD0733F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5502AC1-056E-48AE-B17A-00E57E78CF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031223"/>
              </p:ext>
            </p:extLst>
          </p:nvPr>
        </p:nvGraphicFramePr>
        <p:xfrm>
          <a:off x="876166" y="1169265"/>
          <a:ext cx="10715809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Udsagnsord bøjes i 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tid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har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havde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vil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624174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2C9E5-7C05-A782-0D8D-1AAED4605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6220FB5-D13C-BBF5-D3A8-F4BA70BCA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533" y="2463021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Biler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6717552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16C5CB-EBC1-C9A8-3FC4-15CA6C98F8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D2CD493-449C-9FE8-DF4A-932897818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533" y="2463021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Bilerne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2503852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7FD5A-F931-B388-1B5E-0643B0EC7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BB8DD78-3FB5-CD62-F51C-35AA835A3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50" y="4632604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6000" dirty="0">
                <a:latin typeface="Rockwell"/>
              </a:rPr>
              <a:t>Kom, vi hopper over hegnet.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C14E7661-6867-3C1B-4063-3315E65CD8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998315"/>
              </p:ext>
            </p:extLst>
          </p:nvPr>
        </p:nvGraphicFramePr>
        <p:xfrm>
          <a:off x="833833" y="544848"/>
          <a:ext cx="10715809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Udsagnsord bøjes i 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tid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har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havde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vil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37355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FB7F70-CCE9-4C40-A1E6-D4DBA5BFA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A241E1B-59E2-5994-7D78-2462E9594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50" y="4632604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6000" dirty="0">
                <a:latin typeface="Rockwell"/>
              </a:rPr>
              <a:t>Vi hoppede over hegnet i går.</a:t>
            </a:r>
            <a:endParaRPr lang="da-DK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04BF0039-9127-C5F3-78F5-052C0C5B2E1F}"/>
              </a:ext>
            </a:extLst>
          </p:cNvPr>
          <p:cNvGraphicFramePr>
            <a:graphicFrameLocks noGrp="1"/>
          </p:cNvGraphicFramePr>
          <p:nvPr/>
        </p:nvGraphicFramePr>
        <p:xfrm>
          <a:off x="833833" y="544848"/>
          <a:ext cx="10715809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Udsagnsord bøjes i 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tid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har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havde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vil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69535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6C7C0E-C287-D176-572D-5C333AC3E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BBD3806-A41B-1883-8963-BFC8586B0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50" y="4632604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6000" dirty="0">
                <a:latin typeface="Rockwell"/>
              </a:rPr>
              <a:t>Vi har hoppet over hegnet mange gange.</a:t>
            </a:r>
            <a:endParaRPr lang="da-DK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EF241955-8A33-8BBB-4619-A163026DD6DE}"/>
              </a:ext>
            </a:extLst>
          </p:cNvPr>
          <p:cNvGraphicFramePr>
            <a:graphicFrameLocks noGrp="1"/>
          </p:cNvGraphicFramePr>
          <p:nvPr/>
        </p:nvGraphicFramePr>
        <p:xfrm>
          <a:off x="833833" y="544848"/>
          <a:ext cx="10715809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Udsagnsord bøjes i 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tid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har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havde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vil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192891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16D5B7-94F7-4DA1-53CA-539329F7F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13A5279-D845-AC11-C5E1-7EA01FD3E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50" y="4632604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6000" dirty="0">
                <a:latin typeface="Rockwell"/>
              </a:rPr>
              <a:t>Da vi nåede frem, havde dyrene hoppet over hegnet.</a:t>
            </a:r>
            <a:endParaRPr lang="da-DK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C035395A-E2A4-47BF-FA69-4C64ED9EFECA}"/>
              </a:ext>
            </a:extLst>
          </p:cNvPr>
          <p:cNvGraphicFramePr>
            <a:graphicFrameLocks noGrp="1"/>
          </p:cNvGraphicFramePr>
          <p:nvPr/>
        </p:nvGraphicFramePr>
        <p:xfrm>
          <a:off x="833833" y="544848"/>
          <a:ext cx="10715809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Udsagnsord bøjes i 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tid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har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havde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vil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328325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8F0996-53CA-D03E-A46F-F80F168662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674664B-20B3-136F-F35B-340FA5278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50" y="4632604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6000" dirty="0">
                <a:latin typeface="Rockwell"/>
              </a:rPr>
              <a:t>I morgen vil vi hoppe over hegnet.</a:t>
            </a:r>
            <a:endParaRPr lang="da-DK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36A62AA1-44D9-C5B4-9CBA-AE63DA985AF5}"/>
              </a:ext>
            </a:extLst>
          </p:cNvPr>
          <p:cNvGraphicFramePr>
            <a:graphicFrameLocks noGrp="1"/>
          </p:cNvGraphicFramePr>
          <p:nvPr/>
        </p:nvGraphicFramePr>
        <p:xfrm>
          <a:off x="833833" y="544848"/>
          <a:ext cx="10715809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Udsagnsord bøjes i 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tid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har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havde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vil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16688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8B55A-7662-36B8-7A2A-22C06BCC61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19BEFD8-C31A-1E48-530B-415C5ACFF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50" y="4632604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6000" dirty="0">
                <a:latin typeface="Rockwell"/>
              </a:rPr>
              <a:t>Vi kogte kartoflerne.</a:t>
            </a:r>
            <a:endParaRPr lang="da-DK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480E1379-F8D3-F608-E1CF-C1A494A47A4E}"/>
              </a:ext>
            </a:extLst>
          </p:cNvPr>
          <p:cNvGraphicFramePr>
            <a:graphicFrameLocks noGrp="1"/>
          </p:cNvGraphicFramePr>
          <p:nvPr/>
        </p:nvGraphicFramePr>
        <p:xfrm>
          <a:off x="833833" y="544848"/>
          <a:ext cx="10715809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Udsagnsord bøjes i 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tid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har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havde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vil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103726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35999A-41E8-9B2B-1242-1272BDC92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257C5B0-B03C-4780-372A-9C6839D0F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50" y="4632604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6000" dirty="0">
                <a:latin typeface="Rockwell"/>
              </a:rPr>
              <a:t>Jeg spørger lige min mor.</a:t>
            </a:r>
            <a:endParaRPr lang="da-DK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1FD83923-EBA4-98C7-277E-29C887BD3439}"/>
              </a:ext>
            </a:extLst>
          </p:cNvPr>
          <p:cNvGraphicFramePr>
            <a:graphicFrameLocks noGrp="1"/>
          </p:cNvGraphicFramePr>
          <p:nvPr/>
        </p:nvGraphicFramePr>
        <p:xfrm>
          <a:off x="833833" y="544848"/>
          <a:ext cx="10715809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Udsagnsord bøjes i 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tid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har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havde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vil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927873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F6CC5-F21D-5F18-D378-E8222A7EE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4B37027-C026-AEC5-A5EE-060B0E28A3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50" y="4632604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6000" dirty="0">
                <a:latin typeface="Rockwell"/>
              </a:rPr>
              <a:t>Jeg har købt ind.</a:t>
            </a:r>
            <a:endParaRPr lang="da-DK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4EC63C7E-591F-E9EB-868D-00051589DEA1}"/>
              </a:ext>
            </a:extLst>
          </p:cNvPr>
          <p:cNvGraphicFramePr>
            <a:graphicFrameLocks noGrp="1"/>
          </p:cNvGraphicFramePr>
          <p:nvPr/>
        </p:nvGraphicFramePr>
        <p:xfrm>
          <a:off x="833833" y="544848"/>
          <a:ext cx="10715809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Udsagnsord bøjes i 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tid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har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havde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vil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586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F4641-D355-9DF5-289F-775D1BF83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DD5A25A-E1B2-A053-1FF6-785C8A4839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707854"/>
              </p:ext>
            </p:extLst>
          </p:nvPr>
        </p:nvGraphicFramePr>
        <p:xfrm>
          <a:off x="876166" y="1169265"/>
          <a:ext cx="10715809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Udsagnsord kan også være stærkt bøjede (når vokalen forandres)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går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gik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har gået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havde gået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vil gå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091098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80AD6A-D312-75D5-35D9-7D2AB2D31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D5645C1-5400-22BA-F1E6-093E68D33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50" y="4632604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6000" dirty="0">
                <a:latin typeface="Rockwell"/>
              </a:rPr>
              <a:t>Jeg havde ringet til dig, hvis jeg ikke havde mødt dig.</a:t>
            </a:r>
            <a:endParaRPr lang="da-DK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2C7CA0C6-E2AB-9306-D712-F640CF427B90}"/>
              </a:ext>
            </a:extLst>
          </p:cNvPr>
          <p:cNvGraphicFramePr>
            <a:graphicFrameLocks noGrp="1"/>
          </p:cNvGraphicFramePr>
          <p:nvPr/>
        </p:nvGraphicFramePr>
        <p:xfrm>
          <a:off x="833833" y="544848"/>
          <a:ext cx="10715809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Udsagnsord bøjes i 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tid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har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havde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vil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07253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971E8-8EB0-9BE2-3AAF-AEAF37033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AE4CA77-BFBD-7735-758F-D5B6C40CE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50" y="4632604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6000" dirty="0">
                <a:latin typeface="Rockwell"/>
              </a:rPr>
              <a:t>Vi så en UFO.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42DF023F-FDC2-EB56-7A5A-E273CBD262C6}"/>
              </a:ext>
            </a:extLst>
          </p:cNvPr>
          <p:cNvGraphicFramePr>
            <a:graphicFrameLocks noGrp="1"/>
          </p:cNvGraphicFramePr>
          <p:nvPr/>
        </p:nvGraphicFramePr>
        <p:xfrm>
          <a:off x="833833" y="544848"/>
          <a:ext cx="10715809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Udsagnsord bøjes i 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tid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har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havde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vil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914939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8E67B-1682-AA43-455B-BA4A734BA6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4F08970-0D3E-EDA4-3274-FF2E3200A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50" y="4632604"/>
            <a:ext cx="10515600" cy="19359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6000" dirty="0">
                <a:latin typeface="Rockwell"/>
              </a:rPr>
              <a:t>Hun har kørt langt nu.</a:t>
            </a:r>
            <a:endParaRPr lang="da-DK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CA4FDE8E-1C38-2209-E68C-D76A3EB982CF}"/>
              </a:ext>
            </a:extLst>
          </p:cNvPr>
          <p:cNvGraphicFramePr>
            <a:graphicFrameLocks noGrp="1"/>
          </p:cNvGraphicFramePr>
          <p:nvPr/>
        </p:nvGraphicFramePr>
        <p:xfrm>
          <a:off x="833833" y="544848"/>
          <a:ext cx="10715809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Udsagnsord bøjes i 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tid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har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havde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vil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1606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413F2-42B9-987B-5708-CC9E7045E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CD75CB58-EA31-F23E-3E15-6FB020A2F9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516849"/>
              </p:ext>
            </p:extLst>
          </p:nvPr>
        </p:nvGraphicFramePr>
        <p:xfrm>
          <a:off x="876166" y="1169265"/>
          <a:ext cx="10715809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Udsagnsord kan også være stærkt bøjede (nar vokalen forandres)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drikker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drak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har drukket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havde drukket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vil drikke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1152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08945B-7771-1CE0-B0C2-32B2A8929F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CF66818-FEF2-F928-CD18-49D43314C2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576903"/>
              </p:ext>
            </p:extLst>
          </p:nvPr>
        </p:nvGraphicFramePr>
        <p:xfrm>
          <a:off x="876166" y="1169265"/>
          <a:ext cx="10715809" cy="481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Udsagnsord bøjes også på disse måder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infinitiv (at-form)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at gå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bydeform (kommando)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Gå!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lang tillægsform</a:t>
                      </a:r>
                    </a:p>
                    <a:p>
                      <a:pPr lvl="0">
                        <a:buNone/>
                      </a:pPr>
                      <a:endParaRPr lang="da-DK" sz="2800" dirty="0"/>
                    </a:p>
                    <a:p>
                      <a:pPr lvl="0">
                        <a:buNone/>
                      </a:pPr>
                      <a:r>
                        <a:rPr lang="da-DK" sz="2800" dirty="0"/>
                        <a:t>Lang tillægsform =</a:t>
                      </a:r>
                    </a:p>
                    <a:p>
                      <a:pPr lvl="0">
                        <a:buNone/>
                      </a:pPr>
                      <a:r>
                        <a:rPr lang="da-DK" sz="2800" dirty="0"/>
                        <a:t>Når et udsagnsord bruges som et tillægsord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En gå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ende</a:t>
                      </a:r>
                      <a:r>
                        <a:rPr lang="da-DK" sz="2800" dirty="0"/>
                        <a:t> mand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817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90EA26-1E6C-6B40-C610-C048F6DAE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Stærkt eller svagt?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92C49FB-9AE9-DD5C-E264-D6E01F10F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a-DK" dirty="0"/>
              <a:t>Fandt</a:t>
            </a:r>
          </a:p>
          <a:p>
            <a:pPr marL="0" indent="0">
              <a:buNone/>
            </a:pPr>
            <a:r>
              <a:rPr lang="da-DK" dirty="0"/>
              <a:t>Gjorde</a:t>
            </a:r>
          </a:p>
          <a:p>
            <a:pPr marL="0" indent="0">
              <a:buNone/>
            </a:pPr>
            <a:r>
              <a:rPr lang="da-DK" dirty="0"/>
              <a:t>Sang</a:t>
            </a:r>
          </a:p>
          <a:p>
            <a:pPr marL="0" indent="0">
              <a:buNone/>
            </a:pPr>
            <a:r>
              <a:rPr lang="da-DK" dirty="0"/>
              <a:t>Spillede</a:t>
            </a:r>
          </a:p>
          <a:p>
            <a:pPr marL="0" indent="0">
              <a:buNone/>
            </a:pPr>
            <a:r>
              <a:rPr lang="da-DK" dirty="0"/>
              <a:t>Hentede</a:t>
            </a:r>
          </a:p>
          <a:p>
            <a:pPr marL="0" indent="0">
              <a:buNone/>
            </a:pPr>
            <a:r>
              <a:rPr lang="da-DK" dirty="0"/>
              <a:t>Blev</a:t>
            </a:r>
          </a:p>
          <a:p>
            <a:pPr marL="0" indent="0">
              <a:buNone/>
            </a:pPr>
            <a:r>
              <a:rPr lang="da-DK" dirty="0"/>
              <a:t>Flygtede</a:t>
            </a:r>
          </a:p>
          <a:p>
            <a:pPr marL="0" indent="0">
              <a:buNone/>
            </a:pPr>
            <a:r>
              <a:rPr lang="da-DK" dirty="0"/>
              <a:t>Svømmede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51782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ontor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9D7F603D5EEB646A6D825971A275602" ma:contentTypeVersion="19" ma:contentTypeDescription="Opret et nyt dokument." ma:contentTypeScope="" ma:versionID="ce6ab1895c620d3b1aa4dec47ecb49bc">
  <xsd:schema xmlns:xsd="http://www.w3.org/2001/XMLSchema" xmlns:xs="http://www.w3.org/2001/XMLSchema" xmlns:p="http://schemas.microsoft.com/office/2006/metadata/properties" xmlns:ns2="04fb2254-7cdd-4ada-9e51-555680f3f508" xmlns:ns3="008ecd24-87ac-4a1e-adee-bfc44e157b01" targetNamespace="http://schemas.microsoft.com/office/2006/metadata/properties" ma:root="true" ma:fieldsID="88309e073419ebecd8babf030c30d088" ns2:_="" ns3:_="">
    <xsd:import namespace="04fb2254-7cdd-4ada-9e51-555680f3f508"/>
    <xsd:import namespace="008ecd24-87ac-4a1e-adee-bfc44e157b0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ObjectDetectorVersion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fb2254-7cdd-4ada-9e51-555680f3f50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199abb5-80b8-43ad-b87a-b59a0fe531ca}" ma:internalName="TaxCatchAll" ma:showField="CatchAllData" ma:web="04fb2254-7cdd-4ada-9e51-555680f3f5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8ecd24-87ac-4a1e-adee-bfc44e157b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ledmærker" ma:readOnly="false" ma:fieldId="{5cf76f15-5ced-4ddc-b409-7134ff3c332f}" ma:taxonomyMulti="true" ma:sspId="d5312d27-7442-4d87-b56d-e28ff71247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4fb2254-7cdd-4ada-9e51-555680f3f508" xsi:nil="true"/>
    <lcf76f155ced4ddcb4097134ff3c332f xmlns="008ecd24-87ac-4a1e-adee-bfc44e157b0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A2252BA-F8E9-442E-B9F8-636270FBD58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3D37C6-FA49-4EB0-8DC8-DC17ECF6A9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fb2254-7cdd-4ada-9e51-555680f3f508"/>
    <ds:schemaRef ds:uri="008ecd24-87ac-4a1e-adee-bfc44e157b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F35F92A-3C85-4CD8-8A0D-87D2671EB4C3}">
  <ds:schemaRefs>
    <ds:schemaRef ds:uri="http://schemas.microsoft.com/office/2006/metadata/properties"/>
    <ds:schemaRef ds:uri="http://schemas.microsoft.com/office/infopath/2007/PartnerControls"/>
    <ds:schemaRef ds:uri="04fb2254-7cdd-4ada-9e51-555680f3f508"/>
    <ds:schemaRef ds:uri="008ecd24-87ac-4a1e-adee-bfc44e157b0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62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Slidetitler</vt:lpstr>
      </vt:variant>
      <vt:variant>
        <vt:i4>62</vt:i4>
      </vt:variant>
    </vt:vector>
  </HeadingPairs>
  <TitlesOfParts>
    <vt:vector size="63" baseType="lpstr">
      <vt:lpstr>Kontortema</vt:lpstr>
      <vt:lpstr>bøjningsskemaer + stærk eller svag bøjning</vt:lpstr>
      <vt:lpstr>PowerPoint-præsentation</vt:lpstr>
      <vt:lpstr>PowerPoint-præsentation</vt:lpstr>
      <vt:lpstr>Svagt eller stærkt bøjet?</vt:lpstr>
      <vt:lpstr>PowerPoint-præsentation</vt:lpstr>
      <vt:lpstr>PowerPoint-præsentation</vt:lpstr>
      <vt:lpstr>PowerPoint-præsentation</vt:lpstr>
      <vt:lpstr>PowerPoint-præsentation</vt:lpstr>
      <vt:lpstr>Stærkt eller svagt?</vt:lpstr>
      <vt:lpstr>PowerPoint-præsentation</vt:lpstr>
      <vt:lpstr>PowerPoint-præsentation</vt:lpstr>
      <vt:lpstr>PowerPoint-præsentation</vt:lpstr>
      <vt:lpstr>Stærkt eller svagt? </vt:lpstr>
      <vt:lpstr>Ordklasse og bøjningsgrad?  Stærk eller svag?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545</cp:revision>
  <dcterms:created xsi:type="dcterms:W3CDTF">2025-12-09T05:38:52Z</dcterms:created>
  <dcterms:modified xsi:type="dcterms:W3CDTF">2026-01-13T05:23:13Z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0x01010089D7F603D5EEB646A6D825971A275602</vt:lpwstr>
  </property>
  <property fmtid="{D5CDD505-2E9C-101B-9397-08002B2CF9AE}" pid="3" name="MediaServiceImageTags">
    <vt:lpwstr/>
  </property>
</Properties>
</file>