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sldIdLst>
    <p:sldId id="256" r:id="rId5"/>
    <p:sldId id="263" r:id="rId6"/>
    <p:sldId id="257" r:id="rId7"/>
    <p:sldId id="265" r:id="rId8"/>
    <p:sldId id="258" r:id="rId9"/>
    <p:sldId id="259" r:id="rId10"/>
    <p:sldId id="262" r:id="rId11"/>
    <p:sldId id="261" r:id="rId12"/>
    <p:sldId id="260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A19BA-9B6F-D5AD-A4D2-FFD2164B259B}" v="23" dt="2020-09-04T06:18:54.650"/>
    <p1510:client id="{3FFF101B-2FB7-E2FC-C66E-3E24D2AF3276}" v="6" dt="2020-09-09T13:21:07.863"/>
    <p1510:client id="{D26CA23D-E7C6-7ED8-5886-CEF3A2C5AC62}" v="550" dt="2020-09-03T13:21:18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3FFF101B-2FB7-E2FC-C66E-3E24D2AF3276}"/>
    <pc:docChg chg="addSld modSld">
      <pc:chgData name="Ann Berit Lauritsen Molleskolen" userId="S::annx0477@skole.skanderborg.dk::bd955826-7980-4f7f-9117-e24038dd0474" providerId="AD" clId="Web-{3FFF101B-2FB7-E2FC-C66E-3E24D2AF3276}" dt="2020-09-09T13:21:07.863" v="5" actId="1076"/>
      <pc:docMkLst>
        <pc:docMk/>
      </pc:docMkLst>
      <pc:sldChg chg="addSp modSp new">
        <pc:chgData name="Ann Berit Lauritsen Molleskolen" userId="S::annx0477@skole.skanderborg.dk::bd955826-7980-4f7f-9117-e24038dd0474" providerId="AD" clId="Web-{3FFF101B-2FB7-E2FC-C66E-3E24D2AF3276}" dt="2020-09-09T13:21:07.863" v="5" actId="1076"/>
        <pc:sldMkLst>
          <pc:docMk/>
          <pc:sldMk cId="976751241" sldId="266"/>
        </pc:sldMkLst>
        <pc:picChg chg="add mod">
          <ac:chgData name="Ann Berit Lauritsen Molleskolen" userId="S::annx0477@skole.skanderborg.dk::bd955826-7980-4f7f-9117-e24038dd0474" providerId="AD" clId="Web-{3FFF101B-2FB7-E2FC-C66E-3E24D2AF3276}" dt="2020-09-09T13:21:05.738" v="4" actId="1076"/>
          <ac:picMkLst>
            <pc:docMk/>
            <pc:sldMk cId="976751241" sldId="266"/>
            <ac:picMk id="3" creationId="{EFBC39EB-C1F6-45B5-AA51-DD27BB076B6C}"/>
          </ac:picMkLst>
        </pc:picChg>
        <pc:picChg chg="add mod">
          <ac:chgData name="Ann Berit Lauritsen Molleskolen" userId="S::annx0477@skole.skanderborg.dk::bd955826-7980-4f7f-9117-e24038dd0474" providerId="AD" clId="Web-{3FFF101B-2FB7-E2FC-C66E-3E24D2AF3276}" dt="2020-09-09T13:21:07.863" v="5" actId="1076"/>
          <ac:picMkLst>
            <pc:docMk/>
            <pc:sldMk cId="976751241" sldId="266"/>
            <ac:picMk id="5" creationId="{85EA052A-B31C-4480-8CF3-209E61442989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29CA19BA-9B6F-D5AD-A4D2-FFD2164B259B}"/>
    <pc:docChg chg="addSld modSld">
      <pc:chgData name="Ann Berit Lauritsen Molleskolen" userId="S::annx0477@skole.skanderborg.dk::bd955826-7980-4f7f-9117-e24038dd0474" providerId="AD" clId="Web-{29CA19BA-9B6F-D5AD-A4D2-FFD2164B259B}" dt="2020-09-04T06:18:54.634" v="20" actId="14100"/>
      <pc:docMkLst>
        <pc:docMk/>
      </pc:docMkLst>
      <pc:sldChg chg="modSp new">
        <pc:chgData name="Ann Berit Lauritsen Molleskolen" userId="S::annx0477@skole.skanderborg.dk::bd955826-7980-4f7f-9117-e24038dd0474" providerId="AD" clId="Web-{29CA19BA-9B6F-D5AD-A4D2-FFD2164B259B}" dt="2020-09-04T06:18:04.462" v="14" actId="20577"/>
        <pc:sldMkLst>
          <pc:docMk/>
          <pc:sldMk cId="4127400889" sldId="264"/>
        </pc:sldMkLst>
        <pc:spChg chg="mod">
          <ac:chgData name="Ann Berit Lauritsen Molleskolen" userId="S::annx0477@skole.skanderborg.dk::bd955826-7980-4f7f-9117-e24038dd0474" providerId="AD" clId="Web-{29CA19BA-9B6F-D5AD-A4D2-FFD2164B259B}" dt="2020-09-04T06:18:01.133" v="11" actId="20577"/>
          <ac:spMkLst>
            <pc:docMk/>
            <pc:sldMk cId="4127400889" sldId="264"/>
            <ac:spMk id="2" creationId="{884F3B5D-777B-4D51-9C7A-0B450246E982}"/>
          </ac:spMkLst>
        </pc:spChg>
        <pc:spChg chg="mod">
          <ac:chgData name="Ann Berit Lauritsen Molleskolen" userId="S::annx0477@skole.skanderborg.dk::bd955826-7980-4f7f-9117-e24038dd0474" providerId="AD" clId="Web-{29CA19BA-9B6F-D5AD-A4D2-FFD2164B259B}" dt="2020-09-04T06:18:04.462" v="14" actId="20577"/>
          <ac:spMkLst>
            <pc:docMk/>
            <pc:sldMk cId="4127400889" sldId="264"/>
            <ac:spMk id="3" creationId="{5CCE0BCB-19AE-44EC-8544-9F2A78CE88AF}"/>
          </ac:spMkLst>
        </pc:spChg>
      </pc:sldChg>
      <pc:sldChg chg="addSp modSp new">
        <pc:chgData name="Ann Berit Lauritsen Molleskolen" userId="S::annx0477@skole.skanderborg.dk::bd955826-7980-4f7f-9117-e24038dd0474" providerId="AD" clId="Web-{29CA19BA-9B6F-D5AD-A4D2-FFD2164B259B}" dt="2020-09-04T06:18:54.634" v="20" actId="14100"/>
        <pc:sldMkLst>
          <pc:docMk/>
          <pc:sldMk cId="1805718645" sldId="265"/>
        </pc:sldMkLst>
        <pc:picChg chg="add mod">
          <ac:chgData name="Ann Berit Lauritsen Molleskolen" userId="S::annx0477@skole.skanderborg.dk::bd955826-7980-4f7f-9117-e24038dd0474" providerId="AD" clId="Web-{29CA19BA-9B6F-D5AD-A4D2-FFD2164B259B}" dt="2020-09-04T06:18:54.634" v="20" actId="14100"/>
          <ac:picMkLst>
            <pc:docMk/>
            <pc:sldMk cId="1805718645" sldId="265"/>
            <ac:picMk id="2" creationId="{8ABFD2DA-795F-45D4-91D2-7A8D5BE4D6E0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D26CA23D-E7C6-7ED8-5886-CEF3A2C5AC62}"/>
    <pc:docChg chg="addSld modSld sldOrd addMainMaster delMainMaster">
      <pc:chgData name="Ann Berit Lauritsen Molleskolen" userId="S::annx0477@skole.skanderborg.dk::bd955826-7980-4f7f-9117-e24038dd0474" providerId="AD" clId="Web-{D26CA23D-E7C6-7ED8-5886-CEF3A2C5AC62}" dt="2020-09-03T13:21:18.548" v="550" actId="1076"/>
      <pc:docMkLst>
        <pc:docMk/>
      </pc:docMkLst>
      <pc:sldChg chg="addSp delSp modSp mod setBg modClrScheme chgLayout">
        <pc:chgData name="Ann Berit Lauritsen Molleskolen" userId="S::annx0477@skole.skanderborg.dk::bd955826-7980-4f7f-9117-e24038dd0474" providerId="AD" clId="Web-{D26CA23D-E7C6-7ED8-5886-CEF3A2C5AC62}" dt="2020-09-03T12:46:24.558" v="26"/>
        <pc:sldMkLst>
          <pc:docMk/>
          <pc:sldMk cId="3424942676" sldId="256"/>
        </pc:sldMkLst>
        <pc:spChg chg="mod ord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D26CA23D-E7C6-7ED8-5886-CEF3A2C5AC62}" dt="2020-09-03T12:45:11.058" v="10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5.011" v="21"/>
          <ac:spMkLst>
            <pc:docMk/>
            <pc:sldMk cId="3424942676" sldId="256"/>
            <ac:spMk id="9" creationId="{2B44238B-EBBB-42C7-8436-F3AD2845710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5.011" v="21"/>
          <ac:spMkLst>
            <pc:docMk/>
            <pc:sldMk cId="3424942676" sldId="256"/>
            <ac:spMk id="11" creationId="{4E063E43-006A-4DF0-8B52-F1C013C2958F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5.011" v="21"/>
          <ac:spMkLst>
            <pc:docMk/>
            <pc:sldMk cId="3424942676" sldId="256"/>
            <ac:spMk id="13" creationId="{5372028A-F4BA-46AA-BB92-FC98141C4741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15.418" v="24"/>
          <ac:spMkLst>
            <pc:docMk/>
            <pc:sldMk cId="3424942676" sldId="256"/>
            <ac:spMk id="15" creationId="{97CEA0FD-D2CC-4855-B1FA-4C5B659BB7E1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15.418" v="24"/>
          <ac:spMkLst>
            <pc:docMk/>
            <pc:sldMk cId="3424942676" sldId="256"/>
            <ac:spMk id="16" creationId="{ABAA15C4-2282-4C62-BADE-41D57265FF5E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4.996" v="20"/>
          <ac:spMkLst>
            <pc:docMk/>
            <pc:sldMk cId="3424942676" sldId="256"/>
            <ac:spMk id="18" creationId="{DB6621FE-17EA-40EC-8C5D-84260C0DCC3B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4.996" v="20"/>
          <ac:spMkLst>
            <pc:docMk/>
            <pc:sldMk cId="3424942676" sldId="256"/>
            <ac:spMk id="20" creationId="{3BF29813-3923-443B-8E24-09E6BA897861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4.996" v="20"/>
          <ac:spMkLst>
            <pc:docMk/>
            <pc:sldMk cId="3424942676" sldId="256"/>
            <ac:spMk id="22" creationId="{FF54EC60-509D-4A90-A637-580B5967E1DC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04.996" v="20"/>
          <ac:spMkLst>
            <pc:docMk/>
            <pc:sldMk cId="3424942676" sldId="256"/>
            <ac:spMk id="24" creationId="{5B6D42C4-DE1F-4BD8-A5B3-034B766C9AC6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15.418" v="24"/>
          <ac:spMkLst>
            <pc:docMk/>
            <pc:sldMk cId="3424942676" sldId="256"/>
            <ac:spMk id="32" creationId="{613F3963-915E-4812-8B39-BE6EA7CC82DA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37" creationId="{DCE1AED4-C7FF-4468-BF54-4470A0A3E283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39" creationId="{BDE94FAB-AA60-43B4-A2C3-3A940B9A951A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44" creationId="{657F69E0-C4B0-4BEC-A689-4F8D877F05D4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46" creationId="{8F51725E-A483-43B2-A6F2-C44F502FE033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6:24.558" v="26"/>
          <ac:spMkLst>
            <pc:docMk/>
            <pc:sldMk cId="3424942676" sldId="256"/>
            <ac:spMk id="48" creationId="{9F6380B4-6A1C-481E-8408-B4E6C75B9B81}"/>
          </ac:spMkLst>
        </pc:spChg>
        <pc:grpChg chg="add del">
          <ac:chgData name="Ann Berit Lauritsen Molleskolen" userId="S::annx0477@skole.skanderborg.dk::bd955826-7980-4f7f-9117-e24038dd0474" providerId="AD" clId="Web-{D26CA23D-E7C6-7ED8-5886-CEF3A2C5AC62}" dt="2020-09-03T12:46:15.418" v="24"/>
          <ac:grpSpMkLst>
            <pc:docMk/>
            <pc:sldMk cId="3424942676" sldId="256"/>
            <ac:grpSpMk id="17" creationId="{C8F3AECA-1E28-4DB0-901D-747B827596E9}"/>
          </ac:grpSpMkLst>
        </pc:grpChg>
        <pc:grpChg chg="add del">
          <ac:chgData name="Ann Berit Lauritsen Molleskolen" userId="S::annx0477@skole.skanderborg.dk::bd955826-7980-4f7f-9117-e24038dd0474" providerId="AD" clId="Web-{D26CA23D-E7C6-7ED8-5886-CEF3A2C5AC62}" dt="2020-09-03T12:46:15.418" v="24"/>
          <ac:grpSpMkLst>
            <pc:docMk/>
            <pc:sldMk cId="3424942676" sldId="256"/>
            <ac:grpSpMk id="27" creationId="{3214C51D-3B74-4CCB-82B8-A184460FCAA2}"/>
          </ac:grpSpMkLst>
        </pc:grpChg>
        <pc:picChg chg="add del mod ord">
          <ac:chgData name="Ann Berit Lauritsen Molleskolen" userId="S::annx0477@skole.skanderborg.dk::bd955826-7980-4f7f-9117-e24038dd0474" providerId="AD" clId="Web-{D26CA23D-E7C6-7ED8-5886-CEF3A2C5AC62}" dt="2020-09-03T12:46:10.308" v="22"/>
          <ac:picMkLst>
            <pc:docMk/>
            <pc:sldMk cId="3424942676" sldId="256"/>
            <ac:picMk id="4" creationId="{E1F0B060-CC14-4538-8ED6-724C6BAFE88F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2:46:24.558" v="26"/>
          <ac:picMkLst>
            <pc:docMk/>
            <pc:sldMk cId="3424942676" sldId="256"/>
            <ac:picMk id="5" creationId="{752AB4BB-C29F-45AB-B3A5-A6002C5A7A2C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D26CA23D-E7C6-7ED8-5886-CEF3A2C5AC62}" dt="2020-09-03T12:47:24.574" v="48"/>
        <pc:sldMkLst>
          <pc:docMk/>
          <pc:sldMk cId="4251763461" sldId="257"/>
        </pc:sldMkLst>
        <pc:spChg chg="mod ord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2" creationId="{315B0967-FF53-49C9-AAC3-40A90F77EAD7}"/>
          </ac:spMkLst>
        </pc:spChg>
        <pc:spChg chg="del">
          <ac:chgData name="Ann Berit Lauritsen Molleskolen" userId="S::annx0477@skole.skanderborg.dk::bd955826-7980-4f7f-9117-e24038dd0474" providerId="AD" clId="Web-{D26CA23D-E7C6-7ED8-5886-CEF3A2C5AC62}" dt="2020-09-03T12:46:38.730" v="28"/>
          <ac:spMkLst>
            <pc:docMk/>
            <pc:sldMk cId="4251763461" sldId="257"/>
            <ac:spMk id="3" creationId="{BB4140A0-D9A3-4460-8AA2-90AD604F0F3B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8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10" creationId="{289ED1AA-8684-4D37-B208-8777E1A7780D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12" creationId="{5E0D0E5A-6E97-46A9-AF74-EAEA1E04429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14" creationId="{E197A7FD-CD8D-4609-AE35-64C89063E332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16" creationId="{4180E01B-B1F4-437C-807D-1C930718EE6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46" v="46"/>
          <ac:spMkLst>
            <pc:docMk/>
            <pc:sldMk cId="4251763461" sldId="257"/>
            <ac:spMk id="18" creationId="{C0B64B74-19BE-47D9-8BB8-7081BF0E0833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20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21" creationId="{289ED1AA-8684-4D37-B208-8777E1A7780D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22" creationId="{5E0D0E5A-6E97-46A9-AF74-EAEA1E04429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30" v="45"/>
          <ac:spMkLst>
            <pc:docMk/>
            <pc:sldMk cId="4251763461" sldId="257"/>
            <ac:spMk id="23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24" creationId="{E197A7FD-CD8D-4609-AE35-64C89063E332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30" v="45"/>
          <ac:spMkLst>
            <pc:docMk/>
            <pc:sldMk cId="4251763461" sldId="257"/>
            <ac:spMk id="25" creationId="{32D45EE4-C4F0-4F72-B1C6-39F596D138A9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30" v="45"/>
          <ac:spMkLst>
            <pc:docMk/>
            <pc:sldMk cId="4251763461" sldId="257"/>
            <ac:spMk id="27" creationId="{8C459BAD-4279-4A9D-B0C5-662C5F5ED21F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6:51.230" v="45"/>
          <ac:spMkLst>
            <pc:docMk/>
            <pc:sldMk cId="4251763461" sldId="257"/>
            <ac:spMk id="29" creationId="{0953BC39-9D68-40BE-BF3C-5C4EB782AF9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31" creationId="{4180E01B-B1F4-437C-807D-1C930718EE6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33" creationId="{C0B64B74-19BE-47D9-8BB8-7081BF0E0833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38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40" creationId="{657F69E0-C4B0-4BEC-A689-4F8D877F05D4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42" creationId="{8F51725E-A483-43B2-A6F2-C44F502FE033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47:24.574" v="48"/>
          <ac:spMkLst>
            <pc:docMk/>
            <pc:sldMk cId="4251763461" sldId="257"/>
            <ac:spMk id="44" creationId="{9F6380B4-6A1C-481E-8408-B4E6C75B9B81}"/>
          </ac:spMkLst>
        </pc:spChg>
        <pc:picChg chg="add mod">
          <ac:chgData name="Ann Berit Lauritsen Molleskolen" userId="S::annx0477@skole.skanderborg.dk::bd955826-7980-4f7f-9117-e24038dd0474" providerId="AD" clId="Web-{D26CA23D-E7C6-7ED8-5886-CEF3A2C5AC62}" dt="2020-09-03T12:47:24.574" v="48"/>
          <ac:picMkLst>
            <pc:docMk/>
            <pc:sldMk cId="4251763461" sldId="257"/>
            <ac:picMk id="4" creationId="{52C620CB-BA9A-4DD9-A1E9-A61AA56A42E4}"/>
          </ac:picMkLst>
        </pc:picChg>
      </pc:sldChg>
      <pc:sldChg chg="addSp delSp modSp new">
        <pc:chgData name="Ann Berit Lauritsen Molleskolen" userId="S::annx0477@skole.skanderborg.dk::bd955826-7980-4f7f-9117-e24038dd0474" providerId="AD" clId="Web-{D26CA23D-E7C6-7ED8-5886-CEF3A2C5AC62}" dt="2020-09-03T12:50:24.498" v="103" actId="1076"/>
        <pc:sldMkLst>
          <pc:docMk/>
          <pc:sldMk cId="3780966449" sldId="258"/>
        </pc:sldMkLst>
        <pc:spChg chg="mod">
          <ac:chgData name="Ann Berit Lauritsen Molleskolen" userId="S::annx0477@skole.skanderborg.dk::bd955826-7980-4f7f-9117-e24038dd0474" providerId="AD" clId="Web-{D26CA23D-E7C6-7ED8-5886-CEF3A2C5AC62}" dt="2020-09-03T12:48:05.700" v="76" actId="20577"/>
          <ac:spMkLst>
            <pc:docMk/>
            <pc:sldMk cId="3780966449" sldId="258"/>
            <ac:spMk id="2" creationId="{CCCDBFC1-FF7C-4F1B-A1A1-CEFC779BCE9B}"/>
          </ac:spMkLst>
        </pc:spChg>
        <pc:spChg chg="del">
          <ac:chgData name="Ann Berit Lauritsen Molleskolen" userId="S::annx0477@skole.skanderborg.dk::bd955826-7980-4f7f-9117-e24038dd0474" providerId="AD" clId="Web-{D26CA23D-E7C6-7ED8-5886-CEF3A2C5AC62}" dt="2020-09-03T12:48:06.512" v="78"/>
          <ac:spMkLst>
            <pc:docMk/>
            <pc:sldMk cId="3780966449" sldId="258"/>
            <ac:spMk id="3" creationId="{D6FF43F8-2EF3-4A3C-A7B1-0CD173F6A571}"/>
          </ac:spMkLst>
        </pc:spChg>
        <pc:picChg chg="add mod ord">
          <ac:chgData name="Ann Berit Lauritsen Molleskolen" userId="S::annx0477@skole.skanderborg.dk::bd955826-7980-4f7f-9117-e24038dd0474" providerId="AD" clId="Web-{D26CA23D-E7C6-7ED8-5886-CEF3A2C5AC62}" dt="2020-09-03T12:50:23.186" v="99" actId="1076"/>
          <ac:picMkLst>
            <pc:docMk/>
            <pc:sldMk cId="3780966449" sldId="258"/>
            <ac:picMk id="4" creationId="{BEB26EAF-C427-4FDE-9E31-BF7BD73B4E9D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2:50:23.201" v="100" actId="1076"/>
          <ac:picMkLst>
            <pc:docMk/>
            <pc:sldMk cId="3780966449" sldId="258"/>
            <ac:picMk id="5" creationId="{32C3FE6C-2044-4D16-91AD-4A10FD723CEE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2:50:23.201" v="101" actId="1076"/>
          <ac:picMkLst>
            <pc:docMk/>
            <pc:sldMk cId="3780966449" sldId="258"/>
            <ac:picMk id="6" creationId="{48867D0A-CCBD-49BB-816D-5B8FF5A65157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2:50:23.217" v="102" actId="1076"/>
          <ac:picMkLst>
            <pc:docMk/>
            <pc:sldMk cId="3780966449" sldId="258"/>
            <ac:picMk id="7" creationId="{CEA8F86F-2892-446B-9B30-197C74FF922D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2:50:24.498" v="103" actId="1076"/>
          <ac:picMkLst>
            <pc:docMk/>
            <pc:sldMk cId="3780966449" sldId="258"/>
            <ac:picMk id="8" creationId="{2D471BFE-FEC9-43A4-994B-E27482302253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D26CA23D-E7C6-7ED8-5886-CEF3A2C5AC62}" dt="2020-09-03T12:51:42.015" v="148" actId="1076"/>
        <pc:sldMkLst>
          <pc:docMk/>
          <pc:sldMk cId="1780450914" sldId="259"/>
        </pc:sldMkLst>
        <pc:spChg chg="mod">
          <ac:chgData name="Ann Berit Lauritsen Molleskolen" userId="S::annx0477@skole.skanderborg.dk::bd955826-7980-4f7f-9117-e24038dd0474" providerId="AD" clId="Web-{D26CA23D-E7C6-7ED8-5886-CEF3A2C5AC62}" dt="2020-09-03T12:50:51.342" v="141"/>
          <ac:spMkLst>
            <pc:docMk/>
            <pc:sldMk cId="1780450914" sldId="259"/>
            <ac:spMk id="2" creationId="{ABA7B943-1701-43C2-A0E3-B3DF50BA1ADE}"/>
          </ac:spMkLst>
        </pc:spChg>
        <pc:spChg chg="del mod">
          <ac:chgData name="Ann Berit Lauritsen Molleskolen" userId="S::annx0477@skole.skanderborg.dk::bd955826-7980-4f7f-9117-e24038dd0474" providerId="AD" clId="Web-{D26CA23D-E7C6-7ED8-5886-CEF3A2C5AC62}" dt="2020-09-03T12:51:00.499" v="142"/>
          <ac:spMkLst>
            <pc:docMk/>
            <pc:sldMk cId="1780450914" sldId="259"/>
            <ac:spMk id="3" creationId="{60289502-D594-4729-BD8E-8DC04C2048CC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50:51.342" v="141"/>
          <ac:spMkLst>
            <pc:docMk/>
            <pc:sldMk cId="1780450914" sldId="259"/>
            <ac:spMk id="8" creationId="{C05CBC3C-2E5A-4839-8B9B-2E5A6ADF0F58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50:51.342" v="141"/>
          <ac:spMkLst>
            <pc:docMk/>
            <pc:sldMk cId="1780450914" sldId="259"/>
            <ac:spMk id="10" creationId="{827FF362-FC97-4BF5-949B-D4ADFA26E457}"/>
          </ac:spMkLst>
        </pc:spChg>
        <pc:picChg chg="add mod">
          <ac:chgData name="Ann Berit Lauritsen Molleskolen" userId="S::annx0477@skole.skanderborg.dk::bd955826-7980-4f7f-9117-e24038dd0474" providerId="AD" clId="Web-{D26CA23D-E7C6-7ED8-5886-CEF3A2C5AC62}" dt="2020-09-03T12:51:42.015" v="148" actId="1076"/>
          <ac:picMkLst>
            <pc:docMk/>
            <pc:sldMk cId="1780450914" sldId="259"/>
            <ac:picMk id="4" creationId="{7923D9D4-1BC0-4AC4-BCAE-40B23FA7F0C2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D26CA23D-E7C6-7ED8-5886-CEF3A2C5AC62}" dt="2020-09-03T12:54:49.829" v="174"/>
        <pc:sldMkLst>
          <pc:docMk/>
          <pc:sldMk cId="898062648" sldId="260"/>
        </pc:sldMkLst>
        <pc:spChg chg="mod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2" creationId="{CE060FF1-303B-4653-B9D3-B38402E28036}"/>
          </ac:spMkLst>
        </pc:spChg>
        <pc:spChg chg="del mod">
          <ac:chgData name="Ann Berit Lauritsen Molleskolen" userId="S::annx0477@skole.skanderborg.dk::bd955826-7980-4f7f-9117-e24038dd0474" providerId="AD" clId="Web-{D26CA23D-E7C6-7ED8-5886-CEF3A2C5AC62}" dt="2020-09-03T12:54:49.829" v="174"/>
          <ac:spMkLst>
            <pc:docMk/>
            <pc:sldMk cId="898062648" sldId="260"/>
            <ac:spMk id="3" creationId="{99AD4D2B-B3B1-45B3-A344-77E40C966B49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8" creationId="{289ED1AA-8684-4D37-B208-8777E1A7780D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10" creationId="{5E0D0E5A-6E97-46A9-AF74-EAEA1E04429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12" creationId="{E197A7FD-CD8D-4609-AE35-64C89063E332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14" creationId="{4180E01B-B1F4-437C-807D-1C930718EE6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16" creationId="{C0B64B74-19BE-47D9-8BB8-7081BF0E0833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21" creationId="{657F69E0-C4B0-4BEC-A689-4F8D877F05D4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23" creationId="{8F51725E-A483-43B2-A6F2-C44F502FE033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2:54:46.548" v="173"/>
          <ac:spMkLst>
            <pc:docMk/>
            <pc:sldMk cId="898062648" sldId="260"/>
            <ac:spMk id="25" creationId="{9F6380B4-6A1C-481E-8408-B4E6C75B9B81}"/>
          </ac:spMkLst>
        </pc:spChg>
        <pc:picChg chg="add mod ord">
          <ac:chgData name="Ann Berit Lauritsen Molleskolen" userId="S::annx0477@skole.skanderborg.dk::bd955826-7980-4f7f-9117-e24038dd0474" providerId="AD" clId="Web-{D26CA23D-E7C6-7ED8-5886-CEF3A2C5AC62}" dt="2020-09-03T12:54:46.548" v="173"/>
          <ac:picMkLst>
            <pc:docMk/>
            <pc:sldMk cId="898062648" sldId="260"/>
            <ac:picMk id="4" creationId="{F4C01CE8-DD45-4C52-A2CC-3FE1E92F49DD}"/>
          </ac:picMkLst>
        </pc:picChg>
      </pc:sldChg>
      <pc:sldChg chg="addSp delSp modSp new mod ord setBg">
        <pc:chgData name="Ann Berit Lauritsen Molleskolen" userId="S::annx0477@skole.skanderborg.dk::bd955826-7980-4f7f-9117-e24038dd0474" providerId="AD" clId="Web-{D26CA23D-E7C6-7ED8-5886-CEF3A2C5AC62}" dt="2020-09-03T13:03:46.037" v="190"/>
        <pc:sldMkLst>
          <pc:docMk/>
          <pc:sldMk cId="3640114725" sldId="261"/>
        </pc:sldMkLst>
        <pc:spChg chg="del">
          <ac:chgData name="Ann Berit Lauritsen Molleskolen" userId="S::annx0477@skole.skanderborg.dk::bd955826-7980-4f7f-9117-e24038dd0474" providerId="AD" clId="Web-{D26CA23D-E7C6-7ED8-5886-CEF3A2C5AC62}" dt="2020-09-03T13:02:09.833" v="177"/>
          <ac:spMkLst>
            <pc:docMk/>
            <pc:sldMk cId="3640114725" sldId="261"/>
            <ac:spMk id="2" creationId="{1D6AE45C-C9A4-4372-9650-4F7587DBD977}"/>
          </ac:spMkLst>
        </pc:spChg>
        <pc:spChg chg="del">
          <ac:chgData name="Ann Berit Lauritsen Molleskolen" userId="S::annx0477@skole.skanderborg.dk::bd955826-7980-4f7f-9117-e24038dd0474" providerId="AD" clId="Web-{D26CA23D-E7C6-7ED8-5886-CEF3A2C5AC62}" dt="2020-09-03T13:02:05.927" v="176"/>
          <ac:spMkLst>
            <pc:docMk/>
            <pc:sldMk cId="3640114725" sldId="261"/>
            <ac:spMk id="3" creationId="{95EF0815-EC28-406C-9642-39EA41120F16}"/>
          </ac:spMkLst>
        </pc:spChg>
        <pc:spChg chg="add mod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5" creationId="{0188DB6C-92CB-463E-BC0F-ACD0972F0493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28.709" v="187"/>
          <ac:spMkLst>
            <pc:docMk/>
            <pc:sldMk cId="3640114725" sldId="261"/>
            <ac:spMk id="9" creationId="{2D2B266D-3625-4584-A5C3-7D3F672CFF3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11" creationId="{2C61293E-6EBE-43EF-A52C-9BEBFD7679D4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12" creationId="{8D5AAC53-3624-41C3-A6B5-1DA97F2901B1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28.600" v="186"/>
          <ac:spMkLst>
            <pc:docMk/>
            <pc:sldMk cId="3640114725" sldId="261"/>
            <ac:spMk id="14" creationId="{A6D37EE4-EA1B-46EE-A54B-5233C63C9695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28.600" v="186"/>
          <ac:spMkLst>
            <pc:docMk/>
            <pc:sldMk cId="3640114725" sldId="261"/>
            <ac:spMk id="16" creationId="{3EB27620-B0B1-4232-A055-99D3476060CF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18" creationId="{3FCFB1DE-0B7E-48CC-BA90-B2AB0889F9D6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23" creationId="{457344D1-E597-42B3-8E85-6D7036E54A5E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3:03:37.006" v="189"/>
          <ac:spMkLst>
            <pc:docMk/>
            <pc:sldMk cId="3640114725" sldId="261"/>
            <ac:spMk id="25" creationId="{3540989C-C7B8-473B-BF87-6F2DA6A90006}"/>
          </ac:spMkLst>
        </pc:spChg>
        <pc:picChg chg="add mod ord">
          <ac:chgData name="Ann Berit Lauritsen Molleskolen" userId="S::annx0477@skole.skanderborg.dk::bd955826-7980-4f7f-9117-e24038dd0474" providerId="AD" clId="Web-{D26CA23D-E7C6-7ED8-5886-CEF3A2C5AC62}" dt="2020-09-03T13:03:37.006" v="189"/>
          <ac:picMkLst>
            <pc:docMk/>
            <pc:sldMk cId="3640114725" sldId="261"/>
            <ac:picMk id="4" creationId="{097BAC20-7206-43B9-B980-AC4004B08E6A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D26CA23D-E7C6-7ED8-5886-CEF3A2C5AC62}" dt="2020-09-03T13:08:29.759" v="350" actId="1076"/>
        <pc:sldMkLst>
          <pc:docMk/>
          <pc:sldMk cId="1782772799" sldId="262"/>
        </pc:sldMkLst>
        <pc:spChg chg="mod">
          <ac:chgData name="Ann Berit Lauritsen Molleskolen" userId="S::annx0477@skole.skanderborg.dk::bd955826-7980-4f7f-9117-e24038dd0474" providerId="AD" clId="Web-{D26CA23D-E7C6-7ED8-5886-CEF3A2C5AC62}" dt="2020-09-03T13:08:18.462" v="347" actId="20577"/>
          <ac:spMkLst>
            <pc:docMk/>
            <pc:sldMk cId="1782772799" sldId="262"/>
            <ac:spMk id="2" creationId="{9F5EC796-D878-4216-B02A-6781EBF4780D}"/>
          </ac:spMkLst>
        </pc:spChg>
        <pc:spChg chg="del">
          <ac:chgData name="Ann Berit Lauritsen Molleskolen" userId="S::annx0477@skole.skanderborg.dk::bd955826-7980-4f7f-9117-e24038dd0474" providerId="AD" clId="Web-{D26CA23D-E7C6-7ED8-5886-CEF3A2C5AC62}" dt="2020-09-03T13:04:24.819" v="192"/>
          <ac:spMkLst>
            <pc:docMk/>
            <pc:sldMk cId="1782772799" sldId="262"/>
            <ac:spMk id="3" creationId="{1C41FA93-2298-4932-B694-11B49B7803B2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6:35.508" v="271"/>
          <ac:spMkLst>
            <pc:docMk/>
            <pc:sldMk cId="1782772799" sldId="262"/>
            <ac:spMk id="6" creationId="{665DBBEF-238B-476B-96AB-8AAC3224ECEA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6:35.508" v="271"/>
          <ac:spMkLst>
            <pc:docMk/>
            <pc:sldMk cId="1782772799" sldId="262"/>
            <ac:spMk id="7" creationId="{3FCFB1DE-0B7E-48CC-BA90-B2AB0889F9D6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4:30.413" v="194"/>
          <ac:spMkLst>
            <pc:docMk/>
            <pc:sldMk cId="1782772799" sldId="262"/>
            <ac:spMk id="8" creationId="{09EE6E28-F19B-4A58-A2EC-49D17E3B9C0C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6:35.508" v="271"/>
          <ac:spMkLst>
            <pc:docMk/>
            <pc:sldMk cId="1782772799" sldId="262"/>
            <ac:spMk id="9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4:30.413" v="194"/>
          <ac:spMkLst>
            <pc:docMk/>
            <pc:sldMk cId="1782772799" sldId="262"/>
            <ac:spMk id="11" creationId="{2B97F24A-32CE-4C1C-A50D-3016B394DCFB}"/>
          </ac:spMkLst>
        </pc:spChg>
        <pc:spChg chg="add del mod">
          <ac:chgData name="Ann Berit Lauritsen Molleskolen" userId="S::annx0477@skole.skanderborg.dk::bd955826-7980-4f7f-9117-e24038dd0474" providerId="AD" clId="Web-{D26CA23D-E7C6-7ED8-5886-CEF3A2C5AC62}" dt="2020-09-03T13:07:14.211" v="302"/>
          <ac:spMkLst>
            <pc:docMk/>
            <pc:sldMk cId="1782772799" sldId="262"/>
            <ac:spMk id="12" creationId="{02D36FBC-0E37-490A-B8D7-088D1902D6AE}"/>
          </ac:spMkLst>
        </pc:spChg>
        <pc:spChg chg="add del">
          <ac:chgData name="Ann Berit Lauritsen Molleskolen" userId="S::annx0477@skole.skanderborg.dk::bd955826-7980-4f7f-9117-e24038dd0474" providerId="AD" clId="Web-{D26CA23D-E7C6-7ED8-5886-CEF3A2C5AC62}" dt="2020-09-03T13:04:30.413" v="194"/>
          <ac:spMkLst>
            <pc:docMk/>
            <pc:sldMk cId="1782772799" sldId="262"/>
            <ac:spMk id="13" creationId="{3CE8AF5E-D374-4CF1-90CC-35CF73B81C3E}"/>
          </ac:spMkLst>
        </pc:spChg>
        <pc:spChg chg="add mod">
          <ac:chgData name="Ann Berit Lauritsen Molleskolen" userId="S::annx0477@skole.skanderborg.dk::bd955826-7980-4f7f-9117-e24038dd0474" providerId="AD" clId="Web-{D26CA23D-E7C6-7ED8-5886-CEF3A2C5AC62}" dt="2020-09-03T13:07:46.024" v="332" actId="1076"/>
          <ac:spMkLst>
            <pc:docMk/>
            <pc:sldMk cId="1782772799" sldId="262"/>
            <ac:spMk id="14" creationId="{5FE53B93-CFD5-4A59-AACC-B2F0517581F4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3:06:35.508" v="271"/>
          <ac:spMkLst>
            <pc:docMk/>
            <pc:sldMk cId="1782772799" sldId="262"/>
            <ac:spMk id="17" creationId="{19C930AD-D4FC-482F-B9FE-D6AC10EBA425}"/>
          </ac:spMkLst>
        </pc:spChg>
        <pc:spChg chg="add mod">
          <ac:chgData name="Ann Berit Lauritsen Molleskolen" userId="S::annx0477@skole.skanderborg.dk::bd955826-7980-4f7f-9117-e24038dd0474" providerId="AD" clId="Web-{D26CA23D-E7C6-7ED8-5886-CEF3A2C5AC62}" dt="2020-09-03T13:08:06.274" v="339" actId="20577"/>
          <ac:spMkLst>
            <pc:docMk/>
            <pc:sldMk cId="1782772799" sldId="262"/>
            <ac:spMk id="20" creationId="{0F7CF5C9-2C1D-42B9-A49D-D626820BF360}"/>
          </ac:spMkLst>
        </pc:spChg>
        <pc:spChg chg="add">
          <ac:chgData name="Ann Berit Lauritsen Molleskolen" userId="S::annx0477@skole.skanderborg.dk::bd955826-7980-4f7f-9117-e24038dd0474" providerId="AD" clId="Web-{D26CA23D-E7C6-7ED8-5886-CEF3A2C5AC62}" dt="2020-09-03T13:06:35.508" v="271"/>
          <ac:spMkLst>
            <pc:docMk/>
            <pc:sldMk cId="1782772799" sldId="262"/>
            <ac:spMk id="21" creationId="{535742DD-1B16-4E9D-B715-0D74B4574A68}"/>
          </ac:spMkLst>
        </pc:spChg>
        <pc:picChg chg="add mod ord">
          <ac:chgData name="Ann Berit Lauritsen Molleskolen" userId="S::annx0477@skole.skanderborg.dk::bd955826-7980-4f7f-9117-e24038dd0474" providerId="AD" clId="Web-{D26CA23D-E7C6-7ED8-5886-CEF3A2C5AC62}" dt="2020-09-03T13:08:20.556" v="349" actId="1076"/>
          <ac:picMkLst>
            <pc:docMk/>
            <pc:sldMk cId="1782772799" sldId="262"/>
            <ac:picMk id="4" creationId="{8092E906-41B1-40E4-987D-B46D0F9BA86D}"/>
          </ac:picMkLst>
        </pc:picChg>
        <pc:picChg chg="add mod ord">
          <ac:chgData name="Ann Berit Lauritsen Molleskolen" userId="S::annx0477@skole.skanderborg.dk::bd955826-7980-4f7f-9117-e24038dd0474" providerId="AD" clId="Web-{D26CA23D-E7C6-7ED8-5886-CEF3A2C5AC62}" dt="2020-09-03T13:08:29.759" v="350" actId="1076"/>
          <ac:picMkLst>
            <pc:docMk/>
            <pc:sldMk cId="1782772799" sldId="262"/>
            <ac:picMk id="5" creationId="{DFB7DFA8-5263-4E03-BD3C-D5172A9F7167}"/>
          </ac:picMkLst>
        </pc:picChg>
        <pc:picChg chg="add mod ord">
          <ac:chgData name="Ann Berit Lauritsen Molleskolen" userId="S::annx0477@skole.skanderborg.dk::bd955826-7980-4f7f-9117-e24038dd0474" providerId="AD" clId="Web-{D26CA23D-E7C6-7ED8-5886-CEF3A2C5AC62}" dt="2020-09-03T13:07:47.149" v="333" actId="1076"/>
          <ac:picMkLst>
            <pc:docMk/>
            <pc:sldMk cId="1782772799" sldId="262"/>
            <ac:picMk id="10" creationId="{13A68E0B-5F2A-490A-B5BC-C60BD73090CF}"/>
          </ac:picMkLst>
        </pc:picChg>
        <pc:inkChg chg="add del">
          <ac:chgData name="Ann Berit Lauritsen Molleskolen" userId="S::annx0477@skole.skanderborg.dk::bd955826-7980-4f7f-9117-e24038dd0474" providerId="AD" clId="Web-{D26CA23D-E7C6-7ED8-5886-CEF3A2C5AC62}" dt="2020-09-03T13:04:30.413" v="194"/>
          <ac:inkMkLst>
            <pc:docMk/>
            <pc:sldMk cId="1782772799" sldId="262"/>
            <ac:inkMk id="15" creationId="{070477C5-0410-4E4F-97A1-F84C2465C187}"/>
          </ac:inkMkLst>
        </pc:inkChg>
        <pc:inkChg chg="add">
          <ac:chgData name="Ann Berit Lauritsen Molleskolen" userId="S::annx0477@skole.skanderborg.dk::bd955826-7980-4f7f-9117-e24038dd0474" providerId="AD" clId="Web-{D26CA23D-E7C6-7ED8-5886-CEF3A2C5AC62}" dt="2020-09-03T13:06:35.508" v="271"/>
          <ac:inkMkLst>
            <pc:docMk/>
            <pc:sldMk cId="1782772799" sldId="262"/>
            <ac:inkMk id="19" creationId="{070477C5-0410-4E4F-97A1-F84C2465C187}"/>
          </ac:inkMkLst>
        </pc:inkChg>
      </pc:sldChg>
      <pc:sldChg chg="addSp modSp new">
        <pc:chgData name="Ann Berit Lauritsen Molleskolen" userId="S::annx0477@skole.skanderborg.dk::bd955826-7980-4f7f-9117-e24038dd0474" providerId="AD" clId="Web-{D26CA23D-E7C6-7ED8-5886-CEF3A2C5AC62}" dt="2020-09-03T13:21:18.548" v="550" actId="1076"/>
        <pc:sldMkLst>
          <pc:docMk/>
          <pc:sldMk cId="3150608632" sldId="263"/>
        </pc:sldMkLst>
        <pc:spChg chg="mod">
          <ac:chgData name="Ann Berit Lauritsen Molleskolen" userId="S::annx0477@skole.skanderborg.dk::bd955826-7980-4f7f-9117-e24038dd0474" providerId="AD" clId="Web-{D26CA23D-E7C6-7ED8-5886-CEF3A2C5AC62}" dt="2020-09-03T13:15:53.935" v="529" actId="20577"/>
          <ac:spMkLst>
            <pc:docMk/>
            <pc:sldMk cId="3150608632" sldId="263"/>
            <ac:spMk id="2" creationId="{021FD7C0-29D7-4401-A73F-6A8698F85BFA}"/>
          </ac:spMkLst>
        </pc:spChg>
        <pc:spChg chg="mod">
          <ac:chgData name="Ann Berit Lauritsen Molleskolen" userId="S::annx0477@skole.skanderborg.dk::bd955826-7980-4f7f-9117-e24038dd0474" providerId="AD" clId="Web-{D26CA23D-E7C6-7ED8-5886-CEF3A2C5AC62}" dt="2020-09-03T13:14:51.935" v="524" actId="20577"/>
          <ac:spMkLst>
            <pc:docMk/>
            <pc:sldMk cId="3150608632" sldId="263"/>
            <ac:spMk id="3" creationId="{3F34EE47-2EC4-487D-B51E-9217BBDFFD5A}"/>
          </ac:spMkLst>
        </pc:spChg>
        <pc:spChg chg="add mod">
          <ac:chgData name="Ann Berit Lauritsen Molleskolen" userId="S::annx0477@skole.skanderborg.dk::bd955826-7980-4f7f-9117-e24038dd0474" providerId="AD" clId="Web-{D26CA23D-E7C6-7ED8-5886-CEF3A2C5AC62}" dt="2020-09-03T13:17:30.249" v="531" actId="1076"/>
          <ac:spMkLst>
            <pc:docMk/>
            <pc:sldMk cId="3150608632" sldId="263"/>
            <ac:spMk id="4" creationId="{4453AF16-324E-4540-945D-DB7C39E1A347}"/>
          </ac:spMkLst>
        </pc:spChg>
        <pc:spChg chg="add mod">
          <ac:chgData name="Ann Berit Lauritsen Molleskolen" userId="S::annx0477@skole.skanderborg.dk::bd955826-7980-4f7f-9117-e24038dd0474" providerId="AD" clId="Web-{D26CA23D-E7C6-7ED8-5886-CEF3A2C5AC62}" dt="2020-09-03T13:14:33.403" v="515" actId="1076"/>
          <ac:spMkLst>
            <pc:docMk/>
            <pc:sldMk cId="3150608632" sldId="263"/>
            <ac:spMk id="5" creationId="{80CE4C94-1599-40FE-BF2D-7DFA1D9A0AB1}"/>
          </ac:spMkLst>
        </pc:spChg>
        <pc:picChg chg="add mod">
          <ac:chgData name="Ann Berit Lauritsen Molleskolen" userId="S::annx0477@skole.skanderborg.dk::bd955826-7980-4f7f-9117-e24038dd0474" providerId="AD" clId="Web-{D26CA23D-E7C6-7ED8-5886-CEF3A2C5AC62}" dt="2020-09-03T13:19:50.297" v="538" actId="14100"/>
          <ac:picMkLst>
            <pc:docMk/>
            <pc:sldMk cId="3150608632" sldId="263"/>
            <ac:picMk id="6" creationId="{B98D319D-FDD0-416E-8DEA-C28111503EC9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3:20:49.345" v="546" actId="1076"/>
          <ac:picMkLst>
            <pc:docMk/>
            <pc:sldMk cId="3150608632" sldId="263"/>
            <ac:picMk id="7" creationId="{0DFBE0D7-FDA6-406E-BC32-7F7F80CB6063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3:20:44.548" v="544" actId="1076"/>
          <ac:picMkLst>
            <pc:docMk/>
            <pc:sldMk cId="3150608632" sldId="263"/>
            <ac:picMk id="8" creationId="{276C4A87-B775-47B9-B5E3-53C64F1DA807}"/>
          </ac:picMkLst>
        </pc:picChg>
        <pc:picChg chg="add mod">
          <ac:chgData name="Ann Berit Lauritsen Molleskolen" userId="S::annx0477@skole.skanderborg.dk::bd955826-7980-4f7f-9117-e24038dd0474" providerId="AD" clId="Web-{D26CA23D-E7C6-7ED8-5886-CEF3A2C5AC62}" dt="2020-09-03T13:21:18.548" v="550" actId="1076"/>
          <ac:picMkLst>
            <pc:docMk/>
            <pc:sldMk cId="3150608632" sldId="263"/>
            <ac:picMk id="9" creationId="{F3A016BE-F184-4D1D-B644-653037C8B2EF}"/>
          </ac:picMkLst>
        </pc:picChg>
      </pc:sldChg>
      <pc:sldMasterChg chg="del delSldLayout">
        <pc:chgData name="Ann Berit Lauritsen Molleskolen" userId="S::annx0477@skole.skanderborg.dk::bd955826-7980-4f7f-9117-e24038dd0474" providerId="AD" clId="Web-{D26CA23D-E7C6-7ED8-5886-CEF3A2C5AC62}" dt="2020-09-03T12:45:00.011" v="0"/>
        <pc:sldMasterMkLst>
          <pc:docMk/>
          <pc:sldMasterMk cId="450563959" sldId="2147483648"/>
        </pc:sldMasterMkLst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1161660118" sldId="2147483649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3657976120" sldId="2147483650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1013714516" sldId="2147483651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2771968318" sldId="2147483652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1786149928" sldId="2147483653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737749525" sldId="2147483654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525010303" sldId="2147483655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904532810" sldId="2147483656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2934600751" sldId="2147483657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3783993635" sldId="2147483658"/>
          </pc:sldLayoutMkLst>
        </pc:sldLayoutChg>
        <pc:sldLayoutChg chg="del">
          <pc:chgData name="Ann Berit Lauritsen Molleskolen" userId="S::annx0477@skole.skanderborg.dk::bd955826-7980-4f7f-9117-e24038dd0474" providerId="AD" clId="Web-{D26CA23D-E7C6-7ED8-5886-CEF3A2C5AC62}" dt="2020-09-03T12:45:00.011" v="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D26CA23D-E7C6-7ED8-5886-CEF3A2C5AC62}" dt="2020-09-03T12:46:15.418" v="24"/>
        <pc:sldMasterMkLst>
          <pc:docMk/>
          <pc:sldMasterMk cId="87571345" sldId="2147483673"/>
        </pc:sldMasterMkLst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2892888933" sldId="2147483662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845879572" sldId="2147483663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1691211408" sldId="2147483664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688122304" sldId="2147483665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94993622" sldId="2147483666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3421439565" sldId="2147483667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3895454498" sldId="2147483668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1786132758" sldId="2147483669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2800093219" sldId="2147483670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394142432" sldId="2147483671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15.418" v="24"/>
          <pc:sldLayoutMkLst>
            <pc:docMk/>
            <pc:sldMasterMk cId="87571345" sldId="2147483673"/>
            <pc:sldLayoutMk cId="189942627" sldId="2147483672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D26CA23D-E7C6-7ED8-5886-CEF3A2C5AC62}" dt="2020-09-03T12:46:24.558" v="26"/>
        <pc:sldMasterMkLst>
          <pc:docMk/>
          <pc:sldMasterMk cId="378106693" sldId="2147483674"/>
        </pc:sldMasterMkLst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1985836119" sldId="2147483675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2871364770" sldId="2147483676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722688109" sldId="2147483677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3382052711" sldId="2147483678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3062535002" sldId="2147483679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1195923723" sldId="2147483680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2016689896" sldId="2147483681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72004881" sldId="2147483682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2087788049" sldId="2147483683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2082817084" sldId="2147483684"/>
          </pc:sldLayoutMkLst>
        </pc:sldLayoutChg>
        <pc:sldLayoutChg chg="add del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378106693" sldId="2147483674"/>
            <pc:sldLayoutMk cId="155081034" sldId="2147483685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D26CA23D-E7C6-7ED8-5886-CEF3A2C5AC62}" dt="2020-09-03T12:46:24.558" v="26"/>
        <pc:sldMasterMkLst>
          <pc:docMk/>
          <pc:sldMasterMk cId="1875529398" sldId="2147483709"/>
        </pc:sldMasterMkLst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2897850195" sldId="2147483698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3317210417" sldId="2147483699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536524389" sldId="2147483700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2652635849" sldId="2147483701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1155317135" sldId="2147483702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3948576463" sldId="2147483703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518073712" sldId="2147483704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1944554027" sldId="2147483705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3959059841" sldId="2147483706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3537284999" sldId="2147483707"/>
          </pc:sldLayoutMkLst>
        </pc:sldLayoutChg>
        <pc:sldLayoutChg chg="add">
          <pc:chgData name="Ann Berit Lauritsen Molleskolen" userId="S::annx0477@skole.skanderborg.dk::bd955826-7980-4f7f-9117-e24038dd0474" providerId="AD" clId="Web-{D26CA23D-E7C6-7ED8-5886-CEF3A2C5AC62}" dt="2020-09-03T12:46:24.558" v="26"/>
          <pc:sldLayoutMkLst>
            <pc:docMk/>
            <pc:sldMasterMk cId="1875529398" sldId="2147483709"/>
            <pc:sldLayoutMk cId="1989294187" sldId="214748370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13:06:29.5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9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val.dk/mitcfu/materialeinfo.aspx?mode=2&amp;page=2&amp;pageSize=50&amp;search=%C3%A6ble&amp;orderby=title&amp;SearchID=f87d9b3a-db10-4dde-a1e2-dc30decf470e&amp;ClassesWithOr=1&amp;index=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Wp8vJTC1X0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centralen.dk/alle/film/ormens-oj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5" descr="Et billede, der indeholder blomst, mad&#10;&#10;Beskrivelsen er genereret automatisk">
            <a:extLst>
              <a:ext uri="{FF2B5EF4-FFF2-40B4-BE49-F238E27FC236}">
                <a16:creationId xmlns:a16="http://schemas.microsoft.com/office/drawing/2014/main" id="{752AB4BB-C29F-45AB-B3A5-A6002C5A7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vert="horz" lIns="0" tIns="0" rIns="0" bIns="0" rtlCol="0" anchorCtr="0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ÆBLET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F3B5D-777B-4D51-9C7A-0B450246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æbletyvene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CE0BCB-19AE-44EC-8544-9F2A78CE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ea typeface="+mn-lt"/>
                <a:cs typeface="+mn-lt"/>
                <a:hlinkClick r:id="rId2"/>
              </a:rPr>
              <a:t>https://hval.dk/mitcfu/materialeinfo.aspx?mode=2&amp;page=2&amp;pageSize=50&amp;search=%C3%A6ble&amp;orderby=title&amp;SearchID=f87d9b3a-db10-4dde-a1e2-dc30decf470e&amp;ClassesWithOr=1&amp;index=34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4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4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EFBC39EB-C1F6-45B5-AA51-DD27BB07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53" y="375146"/>
            <a:ext cx="6376511" cy="6096532"/>
          </a:xfrm>
          <a:prstGeom prst="rect">
            <a:avLst/>
          </a:prstGeom>
        </p:spPr>
      </p:pic>
      <p:pic>
        <p:nvPicPr>
          <p:cNvPr id="5" name="Billede 4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85EA052A-B31C-4480-8CF3-209E6144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3" y="311646"/>
            <a:ext cx="6376511" cy="60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FD7C0-29D7-4401-A73F-6A8698F8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æblemand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34EE47-2EC4-487D-B51E-9217BBDF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da-DK" sz="2000" b="1" dirty="0"/>
          </a:p>
          <a:p>
            <a:pPr marL="457200" lvl="1" indent="0">
              <a:buNone/>
            </a:pPr>
            <a:r>
              <a:rPr lang="da-DK" sz="2000" dirty="0">
                <a:ea typeface="+mn-lt"/>
                <a:cs typeface="+mn-lt"/>
              </a:rPr>
              <a:t>Æblemand, kom indenfor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Æblemand, kom indenfor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Har du nogen æbler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Med til mig i dag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Tak skal du ha´</a:t>
            </a:r>
            <a:endParaRPr lang="da-DK" sz="2000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453AF16-324E-4540-945D-DB7C39E1A347}"/>
              </a:ext>
            </a:extLst>
          </p:cNvPr>
          <p:cNvSpPr txBox="1"/>
          <p:nvPr/>
        </p:nvSpPr>
        <p:spPr>
          <a:xfrm>
            <a:off x="4426744" y="2271712"/>
            <a:ext cx="5457824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err="1">
                <a:cs typeface="Segoe UI"/>
              </a:rPr>
              <a:t>Pæremand</a:t>
            </a:r>
            <a:r>
              <a:rPr lang="da-DK" sz="2000" dirty="0">
                <a:cs typeface="Segoe UI"/>
              </a:rPr>
              <a:t>, kom indenfor​</a:t>
            </a:r>
            <a:br>
              <a:rPr lang="da-DK" sz="2000" dirty="0">
                <a:cs typeface="Segoe UI"/>
              </a:rPr>
            </a:br>
            <a:r>
              <a:rPr lang="da-DK" sz="2000" err="1">
                <a:cs typeface="Segoe UI"/>
              </a:rPr>
              <a:t>Pæremand</a:t>
            </a:r>
            <a:r>
              <a:rPr lang="da-DK" sz="2000" dirty="0">
                <a:cs typeface="Segoe UI"/>
              </a:rPr>
              <a:t>, kom indenfor​</a:t>
            </a:r>
            <a:br>
              <a:rPr lang="da-DK" sz="2000" dirty="0">
                <a:cs typeface="Segoe UI"/>
              </a:rPr>
            </a:br>
            <a:r>
              <a:rPr lang="da-DK" sz="2000" dirty="0">
                <a:cs typeface="Segoe UI"/>
              </a:rPr>
              <a:t>Har du nogle pærer​</a:t>
            </a:r>
            <a:br>
              <a:rPr lang="da-DK" sz="2000" dirty="0">
                <a:cs typeface="Segoe UI"/>
              </a:rPr>
            </a:br>
            <a:r>
              <a:rPr lang="da-DK" sz="2000" dirty="0">
                <a:cs typeface="Segoe UI"/>
              </a:rPr>
              <a:t>Med til mig i dag​</a:t>
            </a:r>
            <a:br>
              <a:rPr lang="da-DK" sz="2000" dirty="0">
                <a:cs typeface="Segoe UI"/>
              </a:rPr>
            </a:br>
            <a:r>
              <a:rPr lang="da-DK" sz="2000" dirty="0">
                <a:cs typeface="Segoe UI"/>
              </a:rPr>
              <a:t>Tak skal du ha'​</a:t>
            </a:r>
          </a:p>
          <a:p>
            <a:r>
              <a:rPr lang="da-DK" sz="2000" dirty="0">
                <a:cs typeface="Segoe UI"/>
              </a:rPr>
              <a:t>​</a:t>
            </a:r>
          </a:p>
          <a:p>
            <a:endParaRPr lang="da-DK" dirty="0">
              <a:cs typeface="Segoe UI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0CE4C94-1599-40FE-BF2D-7DFA1D9A0AB1}"/>
              </a:ext>
            </a:extLst>
          </p:cNvPr>
          <p:cNvSpPr txBox="1"/>
          <p:nvPr/>
        </p:nvSpPr>
        <p:spPr>
          <a:xfrm>
            <a:off x="7700962" y="2319337"/>
            <a:ext cx="356473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dirty="0"/>
              <a:t>Blommemand, kom indenfor​​</a:t>
            </a:r>
            <a:br>
              <a:rPr lang="da-DK" sz="2000" dirty="0"/>
            </a:br>
            <a:r>
              <a:rPr lang="da-DK" sz="2000" dirty="0"/>
              <a:t>Blommemand, kom indenfor​​</a:t>
            </a:r>
            <a:br>
              <a:rPr lang="da-DK" sz="2000" dirty="0"/>
            </a:br>
            <a:r>
              <a:rPr lang="da-DK" sz="2000" dirty="0"/>
              <a:t>Har du nogle blommer​​</a:t>
            </a:r>
            <a:br>
              <a:rPr lang="da-DK" sz="2000" dirty="0"/>
            </a:br>
            <a:r>
              <a:rPr lang="da-DK" sz="2000" dirty="0"/>
              <a:t>med til mig i dag​​</a:t>
            </a:r>
            <a:br>
              <a:rPr lang="da-DK" sz="2000" dirty="0"/>
            </a:br>
            <a:r>
              <a:rPr lang="da-DK" sz="2000" dirty="0"/>
              <a:t>Tak skal du ha'</a:t>
            </a:r>
          </a:p>
        </p:txBody>
      </p:sp>
      <p:pic>
        <p:nvPicPr>
          <p:cNvPr id="6" name="Billede 6">
            <a:hlinkClick r:id="" action="ppaction://media"/>
            <a:extLst>
              <a:ext uri="{FF2B5EF4-FFF2-40B4-BE49-F238E27FC236}">
                <a16:creationId xmlns:a16="http://schemas.microsoft.com/office/drawing/2014/main" id="{B98D319D-FDD0-416E-8DEA-C28111503E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63062" y="273843"/>
            <a:ext cx="2667001" cy="1297782"/>
          </a:xfrm>
          <a:prstGeom prst="rect">
            <a:avLst/>
          </a:prstGeom>
        </p:spPr>
      </p:pic>
      <p:pic>
        <p:nvPicPr>
          <p:cNvPr id="7" name="Billede 7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0DFBE0D7-FDA6-406E-BC32-7F7F80CB6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19" y="4324170"/>
            <a:ext cx="1254919" cy="1733907"/>
          </a:xfrm>
          <a:prstGeom prst="rect">
            <a:avLst/>
          </a:prstGeom>
        </p:spPr>
      </p:pic>
      <p:pic>
        <p:nvPicPr>
          <p:cNvPr id="8" name="Billede 8" descr="Et billede, der indeholder blomst, bord, lys&#10;&#10;Beskrivelsen er genereret automatisk">
            <a:extLst>
              <a:ext uri="{FF2B5EF4-FFF2-40B4-BE49-F238E27FC236}">
                <a16:creationId xmlns:a16="http://schemas.microsoft.com/office/drawing/2014/main" id="{276C4A87-B775-47B9-B5E3-53C64F1D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806" y="4208486"/>
            <a:ext cx="2743200" cy="1965278"/>
          </a:xfrm>
          <a:prstGeom prst="rect">
            <a:avLst/>
          </a:prstGeom>
        </p:spPr>
      </p:pic>
      <p:pic>
        <p:nvPicPr>
          <p:cNvPr id="9" name="Billede 9" descr="Et billede, der indeholder fugl, papegøje&#10;&#10;Beskrivelsen er genereret automatisk">
            <a:extLst>
              <a:ext uri="{FF2B5EF4-FFF2-40B4-BE49-F238E27FC236}">
                <a16:creationId xmlns:a16="http://schemas.microsoft.com/office/drawing/2014/main" id="{F3A016BE-F184-4D1D-B644-653037C8B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181" y="4319070"/>
            <a:ext cx="1802607" cy="20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lampe, paraply&#10;&#10;Beskrivelsen er genereret automatisk">
            <a:extLst>
              <a:ext uri="{FF2B5EF4-FFF2-40B4-BE49-F238E27FC236}">
                <a16:creationId xmlns:a16="http://schemas.microsoft.com/office/drawing/2014/main" id="{52C620CB-BA9A-4DD9-A1E9-A61AA56A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725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5B0967-FF53-49C9-AAC3-40A90F77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HVAD TÆNKER DU PÅ?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 descr="Et billede, der indeholder sidder, æble, ur, frugt&#10;&#10;Beskrivelsen er genereret automatisk">
            <a:extLst>
              <a:ext uri="{FF2B5EF4-FFF2-40B4-BE49-F238E27FC236}">
                <a16:creationId xmlns:a16="http://schemas.microsoft.com/office/drawing/2014/main" id="{8ABFD2DA-795F-45D4-91D2-7A8D5BE4D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91" y="268843"/>
            <a:ext cx="6869150" cy="61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DBFC1-FF7C-4F1B-A1A1-CEFC779B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dine sanser</a:t>
            </a:r>
          </a:p>
        </p:txBody>
      </p:sp>
      <p:pic>
        <p:nvPicPr>
          <p:cNvPr id="4" name="Billede 4" descr="Et billede, der indeholder hjul&#10;&#10;Beskrivelsen er genereret automatisk">
            <a:extLst>
              <a:ext uri="{FF2B5EF4-FFF2-40B4-BE49-F238E27FC236}">
                <a16:creationId xmlns:a16="http://schemas.microsoft.com/office/drawing/2014/main" id="{BEB26EAF-C427-4FDE-9E31-BF7BD73B4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51" y="2512790"/>
            <a:ext cx="2173936" cy="1715929"/>
          </a:xfrm>
        </p:spPr>
      </p:pic>
      <p:pic>
        <p:nvPicPr>
          <p:cNvPr id="5" name="Billede 5" descr="Et billede, der indeholder skjorte, lys&#10;&#10;Beskrivelsen er genereret automatisk">
            <a:extLst>
              <a:ext uri="{FF2B5EF4-FFF2-40B4-BE49-F238E27FC236}">
                <a16:creationId xmlns:a16="http://schemas.microsoft.com/office/drawing/2014/main" id="{32C3FE6C-2044-4D16-91AD-4A10FD72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9" y="2252828"/>
            <a:ext cx="1826419" cy="2126126"/>
          </a:xfrm>
          <a:prstGeom prst="rect">
            <a:avLst/>
          </a:prstGeom>
        </p:spPr>
      </p:pic>
      <p:pic>
        <p:nvPicPr>
          <p:cNvPr id="6" name="Billede 6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48867D0A-CCBD-49BB-816D-5B8FF5A65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307" y="2165568"/>
            <a:ext cx="1564483" cy="2217303"/>
          </a:xfrm>
          <a:prstGeom prst="rect">
            <a:avLst/>
          </a:prstGeom>
        </p:spPr>
      </p:pic>
      <p:pic>
        <p:nvPicPr>
          <p:cNvPr id="7" name="Billede 7" descr="Et billede, der indeholder paraply, tegning&#10;&#10;Beskrivelsen er genereret automatisk">
            <a:extLst>
              <a:ext uri="{FF2B5EF4-FFF2-40B4-BE49-F238E27FC236}">
                <a16:creationId xmlns:a16="http://schemas.microsoft.com/office/drawing/2014/main" id="{CEA8F86F-2892-446B-9B30-197C74FF9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181" y="2607588"/>
            <a:ext cx="2124076" cy="1678543"/>
          </a:xfrm>
          <a:prstGeom prst="rect">
            <a:avLst/>
          </a:prstGeom>
        </p:spPr>
      </p:pic>
      <p:pic>
        <p:nvPicPr>
          <p:cNvPr id="8" name="Billede 8" descr="Et billede, der indeholder kop, doughnut, sidder, donut&#10;&#10;Beskrivelsen er genereret automatisk">
            <a:extLst>
              <a:ext uri="{FF2B5EF4-FFF2-40B4-BE49-F238E27FC236}">
                <a16:creationId xmlns:a16="http://schemas.microsoft.com/office/drawing/2014/main" id="{2D471BFE-FEC9-43A4-994B-E27482302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4934" y="2026444"/>
            <a:ext cx="16404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A7B943-1701-43C2-A0E3-B3DF50BA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5600">
                <a:solidFill>
                  <a:schemeClr val="bg1"/>
                </a:solidFill>
              </a:rPr>
              <a:t>Skriv æbleord med sanserne i dit æblehæfte</a:t>
            </a:r>
          </a:p>
        </p:txBody>
      </p:sp>
      <p:pic>
        <p:nvPicPr>
          <p:cNvPr id="4" name="Billede 4" descr="Et billede, der indeholder blomst, bord&#10;&#10;Beskrivelsen er genereret automatisk">
            <a:extLst>
              <a:ext uri="{FF2B5EF4-FFF2-40B4-BE49-F238E27FC236}">
                <a16:creationId xmlns:a16="http://schemas.microsoft.com/office/drawing/2014/main" id="{7923D9D4-1BC0-4AC4-BCAE-40B23FA7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5" y="1294458"/>
            <a:ext cx="3386137" cy="48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C930AD-D4FC-482F-B9FE-D6AC10EBA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5EC796-D878-4216-B02A-6781EBF4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34214"/>
            <a:ext cx="3383280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Farv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</a:t>
            </a:r>
            <a:r>
              <a:rPr lang="en-US" sz="7200" dirty="0" err="1"/>
              <a:t>klip</a:t>
            </a:r>
            <a:endParaRPr lang="en-US" sz="7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572" y="73421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11" descr="Et billede, der indeholder blyant&#10;&#10;Beskrivelsen er genereret automatisk">
            <a:extLst>
              <a:ext uri="{FF2B5EF4-FFF2-40B4-BE49-F238E27FC236}">
                <a16:creationId xmlns:a16="http://schemas.microsoft.com/office/drawing/2014/main" id="{13A68E0B-5F2A-490A-B5BC-C60BD730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7" y="3064859"/>
            <a:ext cx="1484547" cy="2527650"/>
          </a:xfrm>
          <a:prstGeom prst="rect">
            <a:avLst/>
          </a:prstGeom>
        </p:spPr>
      </p:pic>
      <p:pic>
        <p:nvPicPr>
          <p:cNvPr id="5" name="Billede 9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DFB7DFA8-5263-4E03-BD3C-D5172A9F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60183" y="3515725"/>
            <a:ext cx="1828324" cy="1840231"/>
          </a:xfrm>
          <a:prstGeom prst="rect">
            <a:avLst/>
          </a:prstGeom>
        </p:spPr>
      </p:pic>
      <p:pic>
        <p:nvPicPr>
          <p:cNvPr id="4" name="Billede 4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8092E906-41B1-40E4-987D-B46D0F9BA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51253" y="286246"/>
            <a:ext cx="6376511" cy="6096532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5FE53B93-CFD5-4A59-AACC-B2F0517581F4}"/>
              </a:ext>
            </a:extLst>
          </p:cNvPr>
          <p:cNvSpPr txBox="1"/>
          <p:nvPr/>
        </p:nvSpPr>
        <p:spPr>
          <a:xfrm>
            <a:off x="545306" y="3890962"/>
            <a:ext cx="814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latin typeface="The Serif Hand Black"/>
              </a:rPr>
              <a:t>1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F7CF5C9-2C1D-42B9-A49D-D626820BF360}"/>
              </a:ext>
            </a:extLst>
          </p:cNvPr>
          <p:cNvSpPr txBox="1"/>
          <p:nvPr/>
        </p:nvSpPr>
        <p:spPr>
          <a:xfrm>
            <a:off x="2867025" y="3890962"/>
            <a:ext cx="814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latin typeface="The Serif Hand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277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monitor, skærmbillede, skærm, tv&#10;&#10;Beskrivelsen er genereret automatisk">
            <a:extLst>
              <a:ext uri="{FF2B5EF4-FFF2-40B4-BE49-F238E27FC236}">
                <a16:creationId xmlns:a16="http://schemas.microsoft.com/office/drawing/2014/main" id="{097BAC20-7206-43B9-B980-AC4004B08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23" b="23597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4B9CF7"/>
          </a:solidFill>
          <a:ln w="38100" cap="rnd">
            <a:solidFill>
              <a:srgbClr val="4B9CF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188DB6C-92CB-463E-BC0F-ACD0972F0493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https://filmcentralen.dk/alle/film/ormens-oje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ur, paraply, skilt&#10;&#10;Beskrivelsen er genereret automatisk">
            <a:extLst>
              <a:ext uri="{FF2B5EF4-FFF2-40B4-BE49-F238E27FC236}">
                <a16:creationId xmlns:a16="http://schemas.microsoft.com/office/drawing/2014/main" id="{F4C01CE8-DD45-4C52-A2CC-3FE1E92F4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76" r="521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060FF1-303B-4653-B9D3-B38402E28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a-DK" sz="10800">
                <a:solidFill>
                  <a:schemeClr val="bg1"/>
                </a:solidFill>
              </a:rPr>
              <a:t>Leg frugtsalat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26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94AEF-9C43-4139-B4A8-CE2CF485AB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4846B7-A15D-468E-ADA3-493E6E263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3EA4B2-604F-46FC-8D43-811BC2BD03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2" baseType="lpstr">
      <vt:lpstr>SketchyVTI</vt:lpstr>
      <vt:lpstr>ÆBLET</vt:lpstr>
      <vt:lpstr>æblemand</vt:lpstr>
      <vt:lpstr>HVAD TÆNKER DU PÅ?</vt:lpstr>
      <vt:lpstr>PowerPoint-præsentation</vt:lpstr>
      <vt:lpstr>Brug dine sanser</vt:lpstr>
      <vt:lpstr>Skriv æbleord med sanserne i dit æblehæfte</vt:lpstr>
      <vt:lpstr>Farv og klip</vt:lpstr>
      <vt:lpstr>PowerPoint-præsentation</vt:lpstr>
      <vt:lpstr>Leg frugtsalat</vt:lpstr>
      <vt:lpstr>æbletyvene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168</cp:revision>
  <dcterms:created xsi:type="dcterms:W3CDTF">2020-09-03T12:43:28Z</dcterms:created>
  <dcterms:modified xsi:type="dcterms:W3CDTF">2020-09-09T13:21:13Z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