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1_A320437D.xml" ContentType="application/vnd.ms-powerpoint.comments+xml"/>
  <Override PartName="/ppt/comments/modernComment_102_1FE42387.xml" ContentType="application/vnd.ms-powerpoint.comments+xml"/>
  <Override PartName="/ppt/comments/modernComment_107_43BCB74.xml" ContentType="application/vnd.ms-powerpoint.comments+xml"/>
  <Override PartName="/ppt/comments/modernComment_10B_FB976C1D.xml" ContentType="application/vnd.ms-powerpoint.comments+xml"/>
  <Override PartName="/ppt/comments/modernComment_10A_93319462.xml" ContentType="application/vnd.ms-powerpoint.comments+xml"/>
  <Override PartName="/ppt/comments/modernComment_108_C1690F1F.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4"/>
  </p:sldMasterIdLst>
  <p:sldIdLst>
    <p:sldId id="256" r:id="rId5"/>
    <p:sldId id="257" r:id="rId6"/>
    <p:sldId id="260" r:id="rId7"/>
    <p:sldId id="269" r:id="rId8"/>
    <p:sldId id="258" r:id="rId9"/>
    <p:sldId id="263" r:id="rId10"/>
    <p:sldId id="267" r:id="rId11"/>
    <p:sldId id="266" r:id="rId12"/>
    <p:sldId id="264" r:id="rId13"/>
    <p:sldId id="270"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23E054-44F2-C48B-982C-E807F94905F0}" name="Ann Berit Lauritsen Molleskolen" initials="AM" userId="S::annx0477@skole.skanderborg.dk::bd955826-7980-4f7f-9117-e24038dd047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86874-7B98-B040-2656-D1AC965222B3}" v="20" dt="2021-11-25T19:46:06.459"/>
    <p1510:client id="{28274DD1-4657-8CC4-6ACC-2749F6724D3E}" v="100" dt="2021-11-23T20:53:59.141"/>
    <p1510:client id="{53330F9F-2124-912B-FCE1-DD737C6EEE46}" v="582" dt="2021-11-14T19:35:35.311"/>
    <p1510:client id="{54D2205B-4511-6EA5-D742-B84B79E9D448}" v="101" dt="2021-11-16T08:35:52.756"/>
    <p1510:client id="{92515874-69BA-BECB-F9C6-E3A0B92E6AB0}" v="318" dt="2021-11-08T10:07:47.202"/>
    <p1510:client id="{A3090CD3-A29D-E346-AD8F-FDD26F49E22A}" v="85" dt="2021-11-24T11:50:02.508"/>
    <p1510:client id="{D5D1DD96-6BEF-C8DC-FCFB-73692134FD59}" v="93" dt="2021-11-17T06:38:57.823"/>
    <p1510:client id="{FF353543-FB80-98BB-2B50-AD54CD792144}" v="194" dt="2021-11-05T05:42:56.32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Berit Lauritsen Molleskolen" userId="S::annx0477@skole.skanderborg.dk::bd955826-7980-4f7f-9117-e24038dd0474" providerId="AD" clId="Web-{1CA86874-7B98-B040-2656-D1AC965222B3}"/>
    <pc:docChg chg="delSld modSld sldOrd">
      <pc:chgData name="Ann Berit Lauritsen Molleskolen" userId="S::annx0477@skole.skanderborg.dk::bd955826-7980-4f7f-9117-e24038dd0474" providerId="AD" clId="Web-{1CA86874-7B98-B040-2656-D1AC965222B3}" dt="2021-11-25T19:46:06.459" v="18"/>
      <pc:docMkLst>
        <pc:docMk/>
      </pc:docMkLst>
      <pc:sldChg chg="modSp">
        <pc:chgData name="Ann Berit Lauritsen Molleskolen" userId="S::annx0477@skole.skanderborg.dk::bd955826-7980-4f7f-9117-e24038dd0474" providerId="AD" clId="Web-{1CA86874-7B98-B040-2656-D1AC965222B3}" dt="2021-11-25T19:45:32.537" v="0" actId="20577"/>
        <pc:sldMkLst>
          <pc:docMk/>
          <pc:sldMk cId="3424942676" sldId="256"/>
        </pc:sldMkLst>
        <pc:spChg chg="mod">
          <ac:chgData name="Ann Berit Lauritsen Molleskolen" userId="S::annx0477@skole.skanderborg.dk::bd955826-7980-4f7f-9117-e24038dd0474" providerId="AD" clId="Web-{1CA86874-7B98-B040-2656-D1AC965222B3}" dt="2021-11-25T19:45:32.537" v="0" actId="20577"/>
          <ac:spMkLst>
            <pc:docMk/>
            <pc:sldMk cId="3424942676" sldId="256"/>
            <ac:spMk id="3" creationId="{00000000-0000-0000-0000-000000000000}"/>
          </ac:spMkLst>
        </pc:spChg>
      </pc:sldChg>
      <pc:sldChg chg="del">
        <pc:chgData name="Ann Berit Lauritsen Molleskolen" userId="S::annx0477@skole.skanderborg.dk::bd955826-7980-4f7f-9117-e24038dd0474" providerId="AD" clId="Web-{1CA86874-7B98-B040-2656-D1AC965222B3}" dt="2021-11-25T19:46:06.459" v="18"/>
        <pc:sldMkLst>
          <pc:docMk/>
          <pc:sldMk cId="2243037130" sldId="268"/>
        </pc:sldMkLst>
      </pc:sldChg>
      <pc:sldChg chg="modSp ord">
        <pc:chgData name="Ann Berit Lauritsen Molleskolen" userId="S::annx0477@skole.skanderborg.dk::bd955826-7980-4f7f-9117-e24038dd0474" providerId="AD" clId="Web-{1CA86874-7B98-B040-2656-D1AC965222B3}" dt="2021-11-25T19:45:58.240" v="17" actId="20577"/>
        <pc:sldMkLst>
          <pc:docMk/>
          <pc:sldMk cId="2602329124" sldId="270"/>
        </pc:sldMkLst>
        <pc:spChg chg="mod">
          <ac:chgData name="Ann Berit Lauritsen Molleskolen" userId="S::annx0477@skole.skanderborg.dk::bd955826-7980-4f7f-9117-e24038dd0474" providerId="AD" clId="Web-{1CA86874-7B98-B040-2656-D1AC965222B3}" dt="2021-11-25T19:45:58.240" v="17" actId="20577"/>
          <ac:spMkLst>
            <pc:docMk/>
            <pc:sldMk cId="2602329124" sldId="270"/>
            <ac:spMk id="2" creationId="{E89CFF3D-151E-4972-AD7E-8C58B8FDD82E}"/>
          </ac:spMkLst>
        </pc:spChg>
        <pc:spChg chg="mod">
          <ac:chgData name="Ann Berit Lauritsen Molleskolen" userId="S::annx0477@skole.skanderborg.dk::bd955826-7980-4f7f-9117-e24038dd0474" providerId="AD" clId="Web-{1CA86874-7B98-B040-2656-D1AC965222B3}" dt="2021-11-25T19:45:46.803" v="3" actId="20577"/>
          <ac:spMkLst>
            <pc:docMk/>
            <pc:sldMk cId="2602329124" sldId="270"/>
            <ac:spMk id="3" creationId="{CC9B97B2-8E7D-471A-8E49-DB521C0AA8B7}"/>
          </ac:spMkLst>
        </pc:spChg>
      </pc:sldChg>
    </pc:docChg>
  </pc:docChgLst>
  <pc:docChgLst>
    <pc:chgData name="Ann Berit Lauritsen Molleskolen" userId="S::annx0477@skole.skanderborg.dk::bd955826-7980-4f7f-9117-e24038dd0474" providerId="AD" clId="Web-{92515874-69BA-BECB-F9C6-E3A0B92E6AB0}"/>
    <pc:docChg chg="mod addSld delSld modSld addMainMaster delMainMaster">
      <pc:chgData name="Ann Berit Lauritsen Molleskolen" userId="S::annx0477@skole.skanderborg.dk::bd955826-7980-4f7f-9117-e24038dd0474" providerId="AD" clId="Web-{92515874-69BA-BECB-F9C6-E3A0B92E6AB0}" dt="2021-11-08T10:07:49.389" v="309"/>
      <pc:docMkLst>
        <pc:docMk/>
      </pc:docMkLst>
      <pc:sldChg chg="addSp delSp modSp mod setBg modClrScheme addAnim delAnim chgLayout">
        <pc:chgData name="Ann Berit Lauritsen Molleskolen" userId="S::annx0477@skole.skanderborg.dk::bd955826-7980-4f7f-9117-e24038dd0474" providerId="AD" clId="Web-{92515874-69BA-BECB-F9C6-E3A0B92E6AB0}" dt="2021-11-08T08:21:34.794" v="232" actId="20577"/>
        <pc:sldMkLst>
          <pc:docMk/>
          <pc:sldMk cId="3424942676" sldId="256"/>
        </pc:sldMkLst>
        <pc:spChg chg="add mod">
          <ac:chgData name="Ann Berit Lauritsen Molleskolen" userId="S::annx0477@skole.skanderborg.dk::bd955826-7980-4f7f-9117-e24038dd0474" providerId="AD" clId="Web-{92515874-69BA-BECB-F9C6-E3A0B92E6AB0}" dt="2021-11-08T08:20:51.106" v="211" actId="20577"/>
          <ac:spMkLst>
            <pc:docMk/>
            <pc:sldMk cId="3424942676" sldId="256"/>
            <ac:spMk id="2" creationId="{112941DC-BB3E-4C7E-8294-1CCE9F290345}"/>
          </ac:spMkLst>
        </pc:spChg>
        <pc:spChg chg="mod ord">
          <ac:chgData name="Ann Berit Lauritsen Molleskolen" userId="S::annx0477@skole.skanderborg.dk::bd955826-7980-4f7f-9117-e24038dd0474" providerId="AD" clId="Web-{92515874-69BA-BECB-F9C6-E3A0B92E6AB0}" dt="2021-11-08T08:21:34.794" v="232" actId="20577"/>
          <ac:spMkLst>
            <pc:docMk/>
            <pc:sldMk cId="3424942676" sldId="256"/>
            <ac:spMk id="3" creationId="{00000000-0000-0000-0000-000000000000}"/>
          </ac:spMkLst>
        </pc:spChg>
        <pc:spChg chg="add del">
          <ac:chgData name="Ann Berit Lauritsen Molleskolen" userId="S::annx0477@skole.skanderborg.dk::bd955826-7980-4f7f-9117-e24038dd0474" providerId="AD" clId="Web-{92515874-69BA-BECB-F9C6-E3A0B92E6AB0}" dt="2021-11-08T08:14:51.535" v="14"/>
          <ac:spMkLst>
            <pc:docMk/>
            <pc:sldMk cId="3424942676" sldId="256"/>
            <ac:spMk id="8" creationId="{13B6DAC6-0186-4D62-AD69-90B9C0411EA3}"/>
          </ac:spMkLst>
        </pc:spChg>
        <pc:spChg chg="add del">
          <ac:chgData name="Ann Berit Lauritsen Molleskolen" userId="S::annx0477@skole.skanderborg.dk::bd955826-7980-4f7f-9117-e24038dd0474" providerId="AD" clId="Web-{92515874-69BA-BECB-F9C6-E3A0B92E6AB0}" dt="2021-11-08T08:14:51.535" v="14"/>
          <ac:spMkLst>
            <pc:docMk/>
            <pc:sldMk cId="3424942676" sldId="256"/>
            <ac:spMk id="10" creationId="{BA6285CA-6AFA-4F27-AFB5-1B32CDE09B1A}"/>
          </ac:spMkLst>
        </pc:spChg>
        <pc:spChg chg="add del">
          <ac:chgData name="Ann Berit Lauritsen Molleskolen" userId="S::annx0477@skole.skanderborg.dk::bd955826-7980-4f7f-9117-e24038dd0474" providerId="AD" clId="Web-{92515874-69BA-BECB-F9C6-E3A0B92E6AB0}" dt="2021-11-08T08:14:51.535" v="14"/>
          <ac:spMkLst>
            <pc:docMk/>
            <pc:sldMk cId="3424942676" sldId="256"/>
            <ac:spMk id="43" creationId="{94D786EB-944C-47D5-B631-899F4029B02E}"/>
          </ac:spMkLst>
        </pc:spChg>
        <pc:spChg chg="add del">
          <ac:chgData name="Ann Berit Lauritsen Molleskolen" userId="S::annx0477@skole.skanderborg.dk::bd955826-7980-4f7f-9117-e24038dd0474" providerId="AD" clId="Web-{92515874-69BA-BECB-F9C6-E3A0B92E6AB0}" dt="2021-11-08T08:15:15.019" v="23"/>
          <ac:spMkLst>
            <pc:docMk/>
            <pc:sldMk cId="3424942676" sldId="256"/>
            <ac:spMk id="45" creationId="{AD294E7E-62D8-48F8-A01E-1A457B5CA04C}"/>
          </ac:spMkLst>
        </pc:spChg>
        <pc:spChg chg="add del">
          <ac:chgData name="Ann Berit Lauritsen Molleskolen" userId="S::annx0477@skole.skanderborg.dk::bd955826-7980-4f7f-9117-e24038dd0474" providerId="AD" clId="Web-{92515874-69BA-BECB-F9C6-E3A0B92E6AB0}" dt="2021-11-08T08:15:15.019" v="23"/>
          <ac:spMkLst>
            <pc:docMk/>
            <pc:sldMk cId="3424942676" sldId="256"/>
            <ac:spMk id="46" creationId="{FBCADCC9-9C0D-4CE3-8966-44472EFCF348}"/>
          </ac:spMkLst>
        </pc:spChg>
        <pc:spChg chg="add del">
          <ac:chgData name="Ann Berit Lauritsen Molleskolen" userId="S::annx0477@skole.skanderborg.dk::bd955826-7980-4f7f-9117-e24038dd0474" providerId="AD" clId="Web-{92515874-69BA-BECB-F9C6-E3A0B92E6AB0}" dt="2021-11-08T08:15:15.019" v="23"/>
          <ac:spMkLst>
            <pc:docMk/>
            <pc:sldMk cId="3424942676" sldId="256"/>
            <ac:spMk id="47" creationId="{05FD221C-EDD3-49D9-90A7-260CECEE1C11}"/>
          </ac:spMkLst>
        </pc:spChg>
        <pc:spChg chg="add del">
          <ac:chgData name="Ann Berit Lauritsen Molleskolen" userId="S::annx0477@skole.skanderborg.dk::bd955826-7980-4f7f-9117-e24038dd0474" providerId="AD" clId="Web-{92515874-69BA-BECB-F9C6-E3A0B92E6AB0}" dt="2021-11-08T08:14:51.441" v="13"/>
          <ac:spMkLst>
            <pc:docMk/>
            <pc:sldMk cId="3424942676" sldId="256"/>
            <ac:spMk id="48" creationId="{19F9BF86-FE94-4517-B97D-026C7515E589}"/>
          </ac:spMkLst>
        </pc:spChg>
        <pc:spChg chg="add del">
          <ac:chgData name="Ann Berit Lauritsen Molleskolen" userId="S::annx0477@skole.skanderborg.dk::bd955826-7980-4f7f-9117-e24038dd0474" providerId="AD" clId="Web-{92515874-69BA-BECB-F9C6-E3A0B92E6AB0}" dt="2021-11-08T08:14:51.441" v="13"/>
          <ac:spMkLst>
            <pc:docMk/>
            <pc:sldMk cId="3424942676" sldId="256"/>
            <ac:spMk id="50" creationId="{122AB34F-E75C-451A-8410-05B6C249E9D3}"/>
          </ac:spMkLst>
        </pc:spChg>
        <pc:spChg chg="add del">
          <ac:chgData name="Ann Berit Lauritsen Molleskolen" userId="S::annx0477@skole.skanderborg.dk::bd955826-7980-4f7f-9117-e24038dd0474" providerId="AD" clId="Web-{92515874-69BA-BECB-F9C6-E3A0B92E6AB0}" dt="2021-11-08T08:19:50.854" v="181"/>
          <ac:spMkLst>
            <pc:docMk/>
            <pc:sldMk cId="3424942676" sldId="256"/>
            <ac:spMk id="98" creationId="{55B419A7-F817-4767-8CCB-FB0E189C4ACD}"/>
          </ac:spMkLst>
        </pc:spChg>
        <pc:spChg chg="add del">
          <ac:chgData name="Ann Berit Lauritsen Molleskolen" userId="S::annx0477@skole.skanderborg.dk::bd955826-7980-4f7f-9117-e24038dd0474" providerId="AD" clId="Web-{92515874-69BA-BECB-F9C6-E3A0B92E6AB0}" dt="2021-11-08T08:19:50.854" v="181"/>
          <ac:spMkLst>
            <pc:docMk/>
            <pc:sldMk cId="3424942676" sldId="256"/>
            <ac:spMk id="102" creationId="{ADA271CD-3011-4A05-B4A3-80F1794684F2}"/>
          </ac:spMkLst>
        </pc:spChg>
        <pc:spChg chg="add del">
          <ac:chgData name="Ann Berit Lauritsen Molleskolen" userId="S::annx0477@skole.skanderborg.dk::bd955826-7980-4f7f-9117-e24038dd0474" providerId="AD" clId="Web-{92515874-69BA-BECB-F9C6-E3A0B92E6AB0}" dt="2021-11-08T08:19:42.620" v="178"/>
          <ac:spMkLst>
            <pc:docMk/>
            <pc:sldMk cId="3424942676" sldId="256"/>
            <ac:spMk id="105" creationId="{9B37791B-B040-4694-BFDC-8DD132D86E8E}"/>
          </ac:spMkLst>
        </pc:spChg>
        <pc:spChg chg="add del">
          <ac:chgData name="Ann Berit Lauritsen Molleskolen" userId="S::annx0477@skole.skanderborg.dk::bd955826-7980-4f7f-9117-e24038dd0474" providerId="AD" clId="Web-{92515874-69BA-BECB-F9C6-E3A0B92E6AB0}" dt="2021-11-08T08:19:32.369" v="176"/>
          <ac:spMkLst>
            <pc:docMk/>
            <pc:sldMk cId="3424942676" sldId="256"/>
            <ac:spMk id="107" creationId="{D3F794D0-2982-490E-88DA-93D48975085F}"/>
          </ac:spMkLst>
        </pc:spChg>
        <pc:spChg chg="add del">
          <ac:chgData name="Ann Berit Lauritsen Molleskolen" userId="S::annx0477@skole.skanderborg.dk::bd955826-7980-4f7f-9117-e24038dd0474" providerId="AD" clId="Web-{92515874-69BA-BECB-F9C6-E3A0B92E6AB0}" dt="2021-11-08T08:19:32.369" v="176"/>
          <ac:spMkLst>
            <pc:docMk/>
            <pc:sldMk cId="3424942676" sldId="256"/>
            <ac:spMk id="109" creationId="{AFD24A3D-F07A-44A9-BE55-5576292E152D}"/>
          </ac:spMkLst>
        </pc:spChg>
        <pc:spChg chg="add del">
          <ac:chgData name="Ann Berit Lauritsen Molleskolen" userId="S::annx0477@skole.skanderborg.dk::bd955826-7980-4f7f-9117-e24038dd0474" providerId="AD" clId="Web-{92515874-69BA-BECB-F9C6-E3A0B92E6AB0}" dt="2021-11-08T08:19:50.776" v="180"/>
          <ac:spMkLst>
            <pc:docMk/>
            <pc:sldMk cId="3424942676" sldId="256"/>
            <ac:spMk id="110" creationId="{4E1EF4E8-5513-4BF5-BC41-04645281C672}"/>
          </ac:spMkLst>
        </pc:spChg>
        <pc:spChg chg="add del">
          <ac:chgData name="Ann Berit Lauritsen Molleskolen" userId="S::annx0477@skole.skanderborg.dk::bd955826-7980-4f7f-9117-e24038dd0474" providerId="AD" clId="Web-{92515874-69BA-BECB-F9C6-E3A0B92E6AB0}" dt="2021-11-08T08:19:32.369" v="176"/>
          <ac:spMkLst>
            <pc:docMk/>
            <pc:sldMk cId="3424942676" sldId="256"/>
            <ac:spMk id="111" creationId="{204441C9-FD2D-4031-B5C5-67478196CCCF}"/>
          </ac:spMkLst>
        </pc:spChg>
        <pc:spChg chg="add del">
          <ac:chgData name="Ann Berit Lauritsen Molleskolen" userId="S::annx0477@skole.skanderborg.dk::bd955826-7980-4f7f-9117-e24038dd0474" providerId="AD" clId="Web-{92515874-69BA-BECB-F9C6-E3A0B92E6AB0}" dt="2021-11-08T08:19:50.776" v="180"/>
          <ac:spMkLst>
            <pc:docMk/>
            <pc:sldMk cId="3424942676" sldId="256"/>
            <ac:spMk id="112" creationId="{361EA5BB-A258-4E22-94F4-C79A441363DA}"/>
          </ac:spMkLst>
        </pc:spChg>
        <pc:spChg chg="add del">
          <ac:chgData name="Ann Berit Lauritsen Molleskolen" userId="S::annx0477@skole.skanderborg.dk::bd955826-7980-4f7f-9117-e24038dd0474" providerId="AD" clId="Web-{92515874-69BA-BECB-F9C6-E3A0B92E6AB0}" dt="2021-11-08T08:19:32.369" v="176"/>
          <ac:spMkLst>
            <pc:docMk/>
            <pc:sldMk cId="3424942676" sldId="256"/>
            <ac:spMk id="113" creationId="{EBF09AEC-6E6E-418F-9974-8730F1B2B6EF}"/>
          </ac:spMkLst>
        </pc:spChg>
        <pc:spChg chg="add del">
          <ac:chgData name="Ann Berit Lauritsen Molleskolen" userId="S::annx0477@skole.skanderborg.dk::bd955826-7980-4f7f-9117-e24038dd0474" providerId="AD" clId="Web-{92515874-69BA-BECB-F9C6-E3A0B92E6AB0}" dt="2021-11-08T08:19:50.776" v="180"/>
          <ac:spMkLst>
            <pc:docMk/>
            <pc:sldMk cId="3424942676" sldId="256"/>
            <ac:spMk id="114" creationId="{D4ABA013-0939-4293-B39F-3B85576FB884}"/>
          </ac:spMkLst>
        </pc:spChg>
        <pc:spChg chg="add del">
          <ac:chgData name="Ann Berit Lauritsen Molleskolen" userId="S::annx0477@skole.skanderborg.dk::bd955826-7980-4f7f-9117-e24038dd0474" providerId="AD" clId="Web-{92515874-69BA-BECB-F9C6-E3A0B92E6AB0}" dt="2021-11-08T08:19:32.369" v="176"/>
          <ac:spMkLst>
            <pc:docMk/>
            <pc:sldMk cId="3424942676" sldId="256"/>
            <ac:spMk id="115" creationId="{3D9D3989-3E00-4727-914E-959DFE8FACE9}"/>
          </ac:spMkLst>
        </pc:spChg>
        <pc:spChg chg="add del">
          <ac:chgData name="Ann Berit Lauritsen Molleskolen" userId="S::annx0477@skole.skanderborg.dk::bd955826-7980-4f7f-9117-e24038dd0474" providerId="AD" clId="Web-{92515874-69BA-BECB-F9C6-E3A0B92E6AB0}" dt="2021-11-08T08:19:50.776" v="180"/>
          <ac:spMkLst>
            <pc:docMk/>
            <pc:sldMk cId="3424942676" sldId="256"/>
            <ac:spMk id="116" creationId="{51E206C0-387B-4108-8BD3-D98A4DA7ECEE}"/>
          </ac:spMkLst>
        </pc:spChg>
        <pc:spChg chg="add del">
          <ac:chgData name="Ann Berit Lauritsen Molleskolen" userId="S::annx0477@skole.skanderborg.dk::bd955826-7980-4f7f-9117-e24038dd0474" providerId="AD" clId="Web-{92515874-69BA-BECB-F9C6-E3A0B92E6AB0}" dt="2021-11-08T08:19:50.776" v="180"/>
          <ac:spMkLst>
            <pc:docMk/>
            <pc:sldMk cId="3424942676" sldId="256"/>
            <ac:spMk id="118" creationId="{74A68384-D945-4F45-B9FB-C5A00DCC9344}"/>
          </ac:spMkLst>
        </pc:spChg>
        <pc:spChg chg="add del">
          <ac:chgData name="Ann Berit Lauritsen Molleskolen" userId="S::annx0477@skole.skanderborg.dk::bd955826-7980-4f7f-9117-e24038dd0474" providerId="AD" clId="Web-{92515874-69BA-BECB-F9C6-E3A0B92E6AB0}" dt="2021-11-08T08:20:42.637" v="207"/>
          <ac:spMkLst>
            <pc:docMk/>
            <pc:sldMk cId="3424942676" sldId="256"/>
            <ac:spMk id="119" creationId="{3899DA5E-794D-4391-A67B-C734D18C5EED}"/>
          </ac:spMkLst>
        </pc:spChg>
        <pc:spChg chg="add del">
          <ac:chgData name="Ann Berit Lauritsen Molleskolen" userId="S::annx0477@skole.skanderborg.dk::bd955826-7980-4f7f-9117-e24038dd0474" providerId="AD" clId="Web-{92515874-69BA-BECB-F9C6-E3A0B92E6AB0}" dt="2021-11-08T08:20:42.637" v="207"/>
          <ac:spMkLst>
            <pc:docMk/>
            <pc:sldMk cId="3424942676" sldId="256"/>
            <ac:spMk id="120" creationId="{DF8D6DF5-7A00-4A9D-BD50-E8BCC8F4D30E}"/>
          </ac:spMkLst>
        </pc:spChg>
        <pc:spChg chg="add del">
          <ac:chgData name="Ann Berit Lauritsen Molleskolen" userId="S::annx0477@skole.skanderborg.dk::bd955826-7980-4f7f-9117-e24038dd0474" providerId="AD" clId="Web-{92515874-69BA-BECB-F9C6-E3A0B92E6AB0}" dt="2021-11-08T08:20:42.637" v="207"/>
          <ac:spMkLst>
            <pc:docMk/>
            <pc:sldMk cId="3424942676" sldId="256"/>
            <ac:spMk id="122" creationId="{B30B727F-99CD-48A5-9962-6F0C0EA62625}"/>
          </ac:spMkLst>
        </pc:spChg>
        <pc:spChg chg="add">
          <ac:chgData name="Ann Berit Lauritsen Molleskolen" userId="S::annx0477@skole.skanderborg.dk::bd955826-7980-4f7f-9117-e24038dd0474" providerId="AD" clId="Web-{92515874-69BA-BECB-F9C6-E3A0B92E6AB0}" dt="2021-11-08T08:20:42.637" v="207"/>
          <ac:spMkLst>
            <pc:docMk/>
            <pc:sldMk cId="3424942676" sldId="256"/>
            <ac:spMk id="128" creationId="{2D6FBB9D-1CAA-4D05-AB33-BABDFE17B843}"/>
          </ac:spMkLst>
        </pc:spChg>
        <pc:spChg chg="add">
          <ac:chgData name="Ann Berit Lauritsen Molleskolen" userId="S::annx0477@skole.skanderborg.dk::bd955826-7980-4f7f-9117-e24038dd0474" providerId="AD" clId="Web-{92515874-69BA-BECB-F9C6-E3A0B92E6AB0}" dt="2021-11-08T08:20:42.637" v="207"/>
          <ac:spMkLst>
            <pc:docMk/>
            <pc:sldMk cId="3424942676" sldId="256"/>
            <ac:spMk id="130" creationId="{04727B71-B4B6-4823-80A1-68C40B475118}"/>
          </ac:spMkLst>
        </pc:spChg>
        <pc:spChg chg="add">
          <ac:chgData name="Ann Berit Lauritsen Molleskolen" userId="S::annx0477@skole.skanderborg.dk::bd955826-7980-4f7f-9117-e24038dd0474" providerId="AD" clId="Web-{92515874-69BA-BECB-F9C6-E3A0B92E6AB0}" dt="2021-11-08T08:20:42.637" v="207"/>
          <ac:spMkLst>
            <pc:docMk/>
            <pc:sldMk cId="3424942676" sldId="256"/>
            <ac:spMk id="132" creationId="{79A6DB05-9FB5-4B07-8675-74C23D4FD89D}"/>
          </ac:spMkLst>
        </pc:spChg>
        <pc:spChg chg="add">
          <ac:chgData name="Ann Berit Lauritsen Molleskolen" userId="S::annx0477@skole.skanderborg.dk::bd955826-7980-4f7f-9117-e24038dd0474" providerId="AD" clId="Web-{92515874-69BA-BECB-F9C6-E3A0B92E6AB0}" dt="2021-11-08T08:20:42.637" v="207"/>
          <ac:spMkLst>
            <pc:docMk/>
            <pc:sldMk cId="3424942676" sldId="256"/>
            <ac:spMk id="134" creationId="{F94AA2BD-2E3F-4B1D-8127-5744B8115311}"/>
          </ac:spMkLst>
        </pc:spChg>
        <pc:spChg chg="add">
          <ac:chgData name="Ann Berit Lauritsen Molleskolen" userId="S::annx0477@skole.skanderborg.dk::bd955826-7980-4f7f-9117-e24038dd0474" providerId="AD" clId="Web-{92515874-69BA-BECB-F9C6-E3A0B92E6AB0}" dt="2021-11-08T08:20:42.637" v="207"/>
          <ac:spMkLst>
            <pc:docMk/>
            <pc:sldMk cId="3424942676" sldId="256"/>
            <ac:spMk id="136" creationId="{4BD02261-2DC8-4AA8-9E16-7751AE892445}"/>
          </ac:spMkLst>
        </pc:spChg>
        <pc:spChg chg="add">
          <ac:chgData name="Ann Berit Lauritsen Molleskolen" userId="S::annx0477@skole.skanderborg.dk::bd955826-7980-4f7f-9117-e24038dd0474" providerId="AD" clId="Web-{92515874-69BA-BECB-F9C6-E3A0B92E6AB0}" dt="2021-11-08T08:20:42.637" v="207"/>
          <ac:spMkLst>
            <pc:docMk/>
            <pc:sldMk cId="3424942676" sldId="256"/>
            <ac:spMk id="138" creationId="{3D752CF2-2291-40B5-B462-C17B174C10BC}"/>
          </ac:spMkLst>
        </pc:spChg>
        <pc:grpChg chg="add del">
          <ac:chgData name="Ann Berit Lauritsen Molleskolen" userId="S::annx0477@skole.skanderborg.dk::bd955826-7980-4f7f-9117-e24038dd0474" providerId="AD" clId="Web-{92515874-69BA-BECB-F9C6-E3A0B92E6AB0}" dt="2021-11-08T08:14:51.535" v="14"/>
          <ac:grpSpMkLst>
            <pc:docMk/>
            <pc:sldMk cId="3424942676" sldId="256"/>
            <ac:grpSpMk id="12" creationId="{91108A0F-8C78-4294-B028-9F09581FC0A3}"/>
          </ac:grpSpMkLst>
        </pc:grpChg>
        <pc:grpChg chg="add del">
          <ac:chgData name="Ann Berit Lauritsen Molleskolen" userId="S::annx0477@skole.skanderborg.dk::bd955826-7980-4f7f-9117-e24038dd0474" providerId="AD" clId="Web-{92515874-69BA-BECB-F9C6-E3A0B92E6AB0}" dt="2021-11-08T08:15:15.019" v="23"/>
          <ac:grpSpMkLst>
            <pc:docMk/>
            <pc:sldMk cId="3424942676" sldId="256"/>
            <ac:grpSpMk id="54" creationId="{B858DA4F-B13B-4D82-A95F-CBF114BDDD7A}"/>
          </ac:grpSpMkLst>
        </pc:grpChg>
        <pc:grpChg chg="add del">
          <ac:chgData name="Ann Berit Lauritsen Molleskolen" userId="S::annx0477@skole.skanderborg.dk::bd955826-7980-4f7f-9117-e24038dd0474" providerId="AD" clId="Web-{92515874-69BA-BECB-F9C6-E3A0B92E6AB0}" dt="2021-11-08T08:15:15.019" v="23"/>
          <ac:grpSpMkLst>
            <pc:docMk/>
            <pc:sldMk cId="3424942676" sldId="256"/>
            <ac:grpSpMk id="80" creationId="{D77BF9F5-CA63-42A6-AC93-C2BDF4727665}"/>
          </ac:grpSpMkLst>
        </pc:grpChg>
        <pc:grpChg chg="add del">
          <ac:chgData name="Ann Berit Lauritsen Molleskolen" userId="S::annx0477@skole.skanderborg.dk::bd955826-7980-4f7f-9117-e24038dd0474" providerId="AD" clId="Web-{92515874-69BA-BECB-F9C6-E3A0B92E6AB0}" dt="2021-11-08T08:15:15.019" v="23"/>
          <ac:grpSpMkLst>
            <pc:docMk/>
            <pc:sldMk cId="3424942676" sldId="256"/>
            <ac:grpSpMk id="91" creationId="{94D09F36-C387-49FA-9BEA-D0427CE84C57}"/>
          </ac:grpSpMkLst>
        </pc:grpChg>
        <pc:grpChg chg="add del">
          <ac:chgData name="Ann Berit Lauritsen Molleskolen" userId="S::annx0477@skole.skanderborg.dk::bd955826-7980-4f7f-9117-e24038dd0474" providerId="AD" clId="Web-{92515874-69BA-BECB-F9C6-E3A0B92E6AB0}" dt="2021-11-08T08:19:42.620" v="178"/>
          <ac:grpSpMkLst>
            <pc:docMk/>
            <pc:sldMk cId="3424942676" sldId="256"/>
            <ac:grpSpMk id="108" creationId="{4252769E-B9F0-4068-A645-5BBEF16E9C28}"/>
          </ac:grpSpMkLst>
        </pc:grpChg>
        <pc:picChg chg="add del mod ord">
          <ac:chgData name="Ann Berit Lauritsen Molleskolen" userId="S::annx0477@skole.skanderborg.dk::bd955826-7980-4f7f-9117-e24038dd0474" providerId="AD" clId="Web-{92515874-69BA-BECB-F9C6-E3A0B92E6AB0}" dt="2021-11-08T08:18:15.102" v="163"/>
          <ac:picMkLst>
            <pc:docMk/>
            <pc:sldMk cId="3424942676" sldId="256"/>
            <ac:picMk id="6" creationId="{2D084214-994E-4FE5-BF0F-8FF6AC17A2A0}"/>
          </ac:picMkLst>
        </pc:picChg>
        <pc:picChg chg="add del">
          <ac:chgData name="Ann Berit Lauritsen Molleskolen" userId="S::annx0477@skole.skanderborg.dk::bd955826-7980-4f7f-9117-e24038dd0474" providerId="AD" clId="Web-{92515874-69BA-BECB-F9C6-E3A0B92E6AB0}" dt="2021-11-08T08:19:32.369" v="176"/>
          <ac:picMkLst>
            <pc:docMk/>
            <pc:sldMk cId="3424942676" sldId="256"/>
            <ac:picMk id="104" creationId="{4E485854-8DDD-4400-9488-FF59472C95F1}"/>
          </ac:picMkLst>
        </pc:picChg>
        <pc:picChg chg="add del">
          <ac:chgData name="Ann Berit Lauritsen Molleskolen" userId="S::annx0477@skole.skanderborg.dk::bd955826-7980-4f7f-9117-e24038dd0474" providerId="AD" clId="Web-{92515874-69BA-BECB-F9C6-E3A0B92E6AB0}" dt="2021-11-08T08:19:42.620" v="178"/>
          <ac:picMkLst>
            <pc:docMk/>
            <pc:sldMk cId="3424942676" sldId="256"/>
            <ac:picMk id="106" creationId="{9DCA1BFB-6D32-4FB2-B3CC-BD1BB2ED2554}"/>
          </ac:picMkLst>
        </pc:picChg>
        <pc:picChg chg="add del">
          <ac:chgData name="Ann Berit Lauritsen Molleskolen" userId="S::annx0477@skole.skanderborg.dk::bd955826-7980-4f7f-9117-e24038dd0474" providerId="AD" clId="Web-{92515874-69BA-BECB-F9C6-E3A0B92E6AB0}" dt="2021-11-08T08:19:50.776" v="180"/>
          <ac:picMkLst>
            <pc:docMk/>
            <pc:sldMk cId="3424942676" sldId="256"/>
            <ac:picMk id="117" creationId="{A83840CD-C176-4481-B055-DDE9D7741C3B}"/>
          </ac:picMkLst>
        </pc:picChg>
        <pc:picChg chg="add mod ord">
          <ac:chgData name="Ann Berit Lauritsen Molleskolen" userId="S::annx0477@skole.skanderborg.dk::bd955826-7980-4f7f-9117-e24038dd0474" providerId="AD" clId="Web-{92515874-69BA-BECB-F9C6-E3A0B92E6AB0}" dt="2021-11-08T08:20:42.637" v="207"/>
          <ac:picMkLst>
            <pc:docMk/>
            <pc:sldMk cId="3424942676" sldId="256"/>
            <ac:picMk id="121" creationId="{20C2DBAA-A44A-4C00-A56B-0FE33EB625FA}"/>
          </ac:picMkLst>
        </pc:picChg>
        <pc:cxnChg chg="add del">
          <ac:chgData name="Ann Berit Lauritsen Molleskolen" userId="S::annx0477@skole.skanderborg.dk::bd955826-7980-4f7f-9117-e24038dd0474" providerId="AD" clId="Web-{92515874-69BA-BECB-F9C6-E3A0B92E6AB0}" dt="2021-11-08T08:14:51.441" v="13"/>
          <ac:cxnSpMkLst>
            <pc:docMk/>
            <pc:sldMk cId="3424942676" sldId="256"/>
            <ac:cxnSpMk id="52" creationId="{97CC2FE6-3AD0-4131-B4BC-1F4D65E25E13}"/>
          </ac:cxnSpMkLst>
        </pc:cxnChg>
        <pc:cxnChg chg="add del">
          <ac:chgData name="Ann Berit Lauritsen Molleskolen" userId="S::annx0477@skole.skanderborg.dk::bd955826-7980-4f7f-9117-e24038dd0474" providerId="AD" clId="Web-{92515874-69BA-BECB-F9C6-E3A0B92E6AB0}" dt="2021-11-08T08:19:50.854" v="181"/>
          <ac:cxnSpMkLst>
            <pc:docMk/>
            <pc:sldMk cId="3424942676" sldId="256"/>
            <ac:cxnSpMk id="100" creationId="{E3B95BE3-D5B2-4F38-9A01-17866C9FBA6E}"/>
          </ac:cxnSpMkLst>
        </pc:cxnChg>
        <pc:cxnChg chg="add del">
          <ac:chgData name="Ann Berit Lauritsen Molleskolen" userId="S::annx0477@skole.skanderborg.dk::bd955826-7980-4f7f-9117-e24038dd0474" providerId="AD" clId="Web-{92515874-69BA-BECB-F9C6-E3A0B92E6AB0}" dt="2021-11-08T08:20:42.637" v="207"/>
          <ac:cxnSpMkLst>
            <pc:docMk/>
            <pc:sldMk cId="3424942676" sldId="256"/>
            <ac:cxnSpMk id="123" creationId="{2C4AD1A6-4D2B-4BD2-A7D5-B3F27077C471}"/>
          </ac:cxnSpMkLst>
        </pc:cxnChg>
      </pc:sldChg>
      <pc:sldChg chg="addSp delSp modSp new mod setBg addCm">
        <pc:chgData name="Ann Berit Lauritsen Molleskolen" userId="S::annx0477@skole.skanderborg.dk::bd955826-7980-4f7f-9117-e24038dd0474" providerId="AD" clId="Web-{92515874-69BA-BECB-F9C6-E3A0B92E6AB0}" dt="2021-11-08T08:29:07.993" v="282"/>
        <pc:sldMkLst>
          <pc:docMk/>
          <pc:sldMk cId="2736800637" sldId="257"/>
        </pc:sldMkLst>
        <pc:spChg chg="mod">
          <ac:chgData name="Ann Berit Lauritsen Molleskolen" userId="S::annx0477@skole.skanderborg.dk::bd955826-7980-4f7f-9117-e24038dd0474" providerId="AD" clId="Web-{92515874-69BA-BECB-F9C6-E3A0B92E6AB0}" dt="2021-11-08T08:27:57.585" v="274"/>
          <ac:spMkLst>
            <pc:docMk/>
            <pc:sldMk cId="2736800637" sldId="257"/>
            <ac:spMk id="2" creationId="{63CF603B-E910-40D1-B326-E10D363D03AF}"/>
          </ac:spMkLst>
        </pc:spChg>
        <pc:spChg chg="add del mod">
          <ac:chgData name="Ann Berit Lauritsen Molleskolen" userId="S::annx0477@skole.skanderborg.dk::bd955826-7980-4f7f-9117-e24038dd0474" providerId="AD" clId="Web-{92515874-69BA-BECB-F9C6-E3A0B92E6AB0}" dt="2021-11-08T08:28:25.320" v="280" actId="20577"/>
          <ac:spMkLst>
            <pc:docMk/>
            <pc:sldMk cId="2736800637" sldId="257"/>
            <ac:spMk id="3" creationId="{E05251A5-567A-4855-85CC-4BA8248A02E3}"/>
          </ac:spMkLst>
        </pc:spChg>
        <pc:spChg chg="add">
          <ac:chgData name="Ann Berit Lauritsen Molleskolen" userId="S::annx0477@skole.skanderborg.dk::bd955826-7980-4f7f-9117-e24038dd0474" providerId="AD" clId="Web-{92515874-69BA-BECB-F9C6-E3A0B92E6AB0}" dt="2021-11-08T08:27:57.585" v="274"/>
          <ac:spMkLst>
            <pc:docMk/>
            <pc:sldMk cId="2736800637" sldId="257"/>
            <ac:spMk id="9" creationId="{8D06CE56-3881-4ADA-8CEF-D18B02C242A3}"/>
          </ac:spMkLst>
        </pc:spChg>
        <pc:spChg chg="add">
          <ac:chgData name="Ann Berit Lauritsen Molleskolen" userId="S::annx0477@skole.skanderborg.dk::bd955826-7980-4f7f-9117-e24038dd0474" providerId="AD" clId="Web-{92515874-69BA-BECB-F9C6-E3A0B92E6AB0}" dt="2021-11-08T08:27:57.585" v="274"/>
          <ac:spMkLst>
            <pc:docMk/>
            <pc:sldMk cId="2736800637" sldId="257"/>
            <ac:spMk id="11" creationId="{79F3C543-62EC-4433-9C93-A2CD8764E9B4}"/>
          </ac:spMkLst>
        </pc:spChg>
        <pc:spChg chg="add">
          <ac:chgData name="Ann Berit Lauritsen Molleskolen" userId="S::annx0477@skole.skanderborg.dk::bd955826-7980-4f7f-9117-e24038dd0474" providerId="AD" clId="Web-{92515874-69BA-BECB-F9C6-E3A0B92E6AB0}" dt="2021-11-08T08:27:57.585" v="274"/>
          <ac:spMkLst>
            <pc:docMk/>
            <pc:sldMk cId="2736800637" sldId="257"/>
            <ac:spMk id="13" creationId="{68AF5748-FED8-45BA-8631-26D1D10F3246}"/>
          </ac:spMkLst>
        </pc:spChg>
        <pc:spChg chg="add">
          <ac:chgData name="Ann Berit Lauritsen Molleskolen" userId="S::annx0477@skole.skanderborg.dk::bd955826-7980-4f7f-9117-e24038dd0474" providerId="AD" clId="Web-{92515874-69BA-BECB-F9C6-E3A0B92E6AB0}" dt="2021-11-08T08:27:57.585" v="274"/>
          <ac:spMkLst>
            <pc:docMk/>
            <pc:sldMk cId="2736800637" sldId="257"/>
            <ac:spMk id="15" creationId="{AF2F604E-43BE-4DC3-B983-E071523364F8}"/>
          </ac:spMkLst>
        </pc:spChg>
        <pc:spChg chg="add">
          <ac:chgData name="Ann Berit Lauritsen Molleskolen" userId="S::annx0477@skole.skanderborg.dk::bd955826-7980-4f7f-9117-e24038dd0474" providerId="AD" clId="Web-{92515874-69BA-BECB-F9C6-E3A0B92E6AB0}" dt="2021-11-08T08:27:57.585" v="274"/>
          <ac:spMkLst>
            <pc:docMk/>
            <pc:sldMk cId="2736800637" sldId="257"/>
            <ac:spMk id="17" creationId="{08C9B587-E65E-4B52-B37C-ABEBB6E87928}"/>
          </ac:spMkLst>
        </pc:spChg>
        <pc:picChg chg="add mod">
          <ac:chgData name="Ann Berit Lauritsen Molleskolen" userId="S::annx0477@skole.skanderborg.dk::bd955826-7980-4f7f-9117-e24038dd0474" providerId="AD" clId="Web-{92515874-69BA-BECB-F9C6-E3A0B92E6AB0}" dt="2021-11-08T08:27:57.585" v="274"/>
          <ac:picMkLst>
            <pc:docMk/>
            <pc:sldMk cId="2736800637" sldId="257"/>
            <ac:picMk id="4" creationId="{18A96B86-B2B9-48C3-A35F-95B1FB0746D7}"/>
          </ac:picMkLst>
        </pc:picChg>
      </pc:sldChg>
      <pc:sldChg chg="addSp delSp modSp new addCm">
        <pc:chgData name="Ann Berit Lauritsen Molleskolen" userId="S::annx0477@skole.skanderborg.dk::bd955826-7980-4f7f-9117-e24038dd0474" providerId="AD" clId="Web-{92515874-69BA-BECB-F9C6-E3A0B92E6AB0}" dt="2021-11-08T08:31:41.356" v="289"/>
        <pc:sldMkLst>
          <pc:docMk/>
          <pc:sldMk cId="535044999" sldId="258"/>
        </pc:sldMkLst>
        <pc:spChg chg="mod">
          <ac:chgData name="Ann Berit Lauritsen Molleskolen" userId="S::annx0477@skole.skanderborg.dk::bd955826-7980-4f7f-9117-e24038dd0474" providerId="AD" clId="Web-{92515874-69BA-BECB-F9C6-E3A0B92E6AB0}" dt="2021-11-08T08:30:58.433" v="287" actId="20577"/>
          <ac:spMkLst>
            <pc:docMk/>
            <pc:sldMk cId="535044999" sldId="258"/>
            <ac:spMk id="2" creationId="{64A3F9CD-E63D-41E7-993D-1DCC085EBDB4}"/>
          </ac:spMkLst>
        </pc:spChg>
        <pc:spChg chg="del">
          <ac:chgData name="Ann Berit Lauritsen Molleskolen" userId="S::annx0477@skole.skanderborg.dk::bd955826-7980-4f7f-9117-e24038dd0474" providerId="AD" clId="Web-{92515874-69BA-BECB-F9C6-E3A0B92E6AB0}" dt="2021-11-08T08:31:09.214" v="288"/>
          <ac:spMkLst>
            <pc:docMk/>
            <pc:sldMk cId="535044999" sldId="258"/>
            <ac:spMk id="3" creationId="{6172D93B-3B0F-456D-A523-1D798550B900}"/>
          </ac:spMkLst>
        </pc:spChg>
        <pc:picChg chg="add mod ord">
          <ac:chgData name="Ann Berit Lauritsen Molleskolen" userId="S::annx0477@skole.skanderborg.dk::bd955826-7980-4f7f-9117-e24038dd0474" providerId="AD" clId="Web-{92515874-69BA-BECB-F9C6-E3A0B92E6AB0}" dt="2021-11-08T08:31:09.214" v="288"/>
          <ac:picMkLst>
            <pc:docMk/>
            <pc:sldMk cId="535044999" sldId="258"/>
            <ac:picMk id="4" creationId="{5E3C3417-DED2-49B3-8736-B89945B9E4A4}"/>
          </ac:picMkLst>
        </pc:picChg>
      </pc:sldChg>
      <pc:sldChg chg="delSp new del">
        <pc:chgData name="Ann Berit Lauritsen Molleskolen" userId="S::annx0477@skole.skanderborg.dk::bd955826-7980-4f7f-9117-e24038dd0474" providerId="AD" clId="Web-{92515874-69BA-BECB-F9C6-E3A0B92E6AB0}" dt="2021-11-08T08:24:56.424" v="251"/>
        <pc:sldMkLst>
          <pc:docMk/>
          <pc:sldMk cId="3189368128" sldId="258"/>
        </pc:sldMkLst>
        <pc:spChg chg="del">
          <ac:chgData name="Ann Berit Lauritsen Molleskolen" userId="S::annx0477@skole.skanderborg.dk::bd955826-7980-4f7f-9117-e24038dd0474" providerId="AD" clId="Web-{92515874-69BA-BECB-F9C6-E3A0B92E6AB0}" dt="2021-11-08T08:24:53.127" v="250"/>
          <ac:spMkLst>
            <pc:docMk/>
            <pc:sldMk cId="3189368128" sldId="258"/>
            <ac:spMk id="2" creationId="{2DDF13CD-E86B-4CA4-8224-DE767AA9F1D4}"/>
          </ac:spMkLst>
        </pc:spChg>
      </pc:sldChg>
      <pc:sldChg chg="addSp delSp modSp new mod setBg">
        <pc:chgData name="Ann Berit Lauritsen Molleskolen" userId="S::annx0477@skole.skanderborg.dk::bd955826-7980-4f7f-9117-e24038dd0474" providerId="AD" clId="Web-{92515874-69BA-BECB-F9C6-E3A0B92E6AB0}" dt="2021-11-08T10:07:49.389" v="309"/>
        <pc:sldMkLst>
          <pc:docMk/>
          <pc:sldMk cId="3614744828" sldId="259"/>
        </pc:sldMkLst>
        <pc:spChg chg="mod">
          <ac:chgData name="Ann Berit Lauritsen Molleskolen" userId="S::annx0477@skole.skanderborg.dk::bd955826-7980-4f7f-9117-e24038dd0474" providerId="AD" clId="Web-{92515874-69BA-BECB-F9C6-E3A0B92E6AB0}" dt="2021-11-08T10:07:49.389" v="309"/>
          <ac:spMkLst>
            <pc:docMk/>
            <pc:sldMk cId="3614744828" sldId="259"/>
            <ac:spMk id="2" creationId="{09CD0690-55D2-47A3-90A2-A915A784A7A4}"/>
          </ac:spMkLst>
        </pc:spChg>
        <pc:spChg chg="del">
          <ac:chgData name="Ann Berit Lauritsen Molleskolen" userId="S::annx0477@skole.skanderborg.dk::bd955826-7980-4f7f-9117-e24038dd0474" providerId="AD" clId="Web-{92515874-69BA-BECB-F9C6-E3A0B92E6AB0}" dt="2021-11-08T10:06:07.699" v="305"/>
          <ac:spMkLst>
            <pc:docMk/>
            <pc:sldMk cId="3614744828" sldId="259"/>
            <ac:spMk id="3" creationId="{86789F76-549D-4BB4-A0CF-B994055E10F1}"/>
          </ac:spMkLst>
        </pc:spChg>
        <pc:spChg chg="add">
          <ac:chgData name="Ann Berit Lauritsen Molleskolen" userId="S::annx0477@skole.skanderborg.dk::bd955826-7980-4f7f-9117-e24038dd0474" providerId="AD" clId="Web-{92515874-69BA-BECB-F9C6-E3A0B92E6AB0}" dt="2021-11-08T10:07:49.389" v="309"/>
          <ac:spMkLst>
            <pc:docMk/>
            <pc:sldMk cId="3614744828" sldId="259"/>
            <ac:spMk id="10" creationId="{8D06CE56-3881-4ADA-8CEF-D18B02C242A3}"/>
          </ac:spMkLst>
        </pc:spChg>
        <pc:spChg chg="add">
          <ac:chgData name="Ann Berit Lauritsen Molleskolen" userId="S::annx0477@skole.skanderborg.dk::bd955826-7980-4f7f-9117-e24038dd0474" providerId="AD" clId="Web-{92515874-69BA-BECB-F9C6-E3A0B92E6AB0}" dt="2021-11-08T10:07:49.389" v="309"/>
          <ac:spMkLst>
            <pc:docMk/>
            <pc:sldMk cId="3614744828" sldId="259"/>
            <ac:spMk id="12" creationId="{79F3C543-62EC-4433-9C93-A2CD8764E9B4}"/>
          </ac:spMkLst>
        </pc:spChg>
        <pc:spChg chg="add">
          <ac:chgData name="Ann Berit Lauritsen Molleskolen" userId="S::annx0477@skole.skanderborg.dk::bd955826-7980-4f7f-9117-e24038dd0474" providerId="AD" clId="Web-{92515874-69BA-BECB-F9C6-E3A0B92E6AB0}" dt="2021-11-08T10:07:49.389" v="309"/>
          <ac:spMkLst>
            <pc:docMk/>
            <pc:sldMk cId="3614744828" sldId="259"/>
            <ac:spMk id="14" creationId="{D7D03296-BABA-47AD-A5D5-ED156727016E}"/>
          </ac:spMkLst>
        </pc:spChg>
        <pc:spChg chg="add">
          <ac:chgData name="Ann Berit Lauritsen Molleskolen" userId="S::annx0477@skole.skanderborg.dk::bd955826-7980-4f7f-9117-e24038dd0474" providerId="AD" clId="Web-{92515874-69BA-BECB-F9C6-E3A0B92E6AB0}" dt="2021-11-08T10:07:49.389" v="309"/>
          <ac:spMkLst>
            <pc:docMk/>
            <pc:sldMk cId="3614744828" sldId="259"/>
            <ac:spMk id="16" creationId="{284A8429-F65A-490D-96E4-1158D3E8A026}"/>
          </ac:spMkLst>
        </pc:spChg>
        <pc:spChg chg="add">
          <ac:chgData name="Ann Berit Lauritsen Molleskolen" userId="S::annx0477@skole.skanderborg.dk::bd955826-7980-4f7f-9117-e24038dd0474" providerId="AD" clId="Web-{92515874-69BA-BECB-F9C6-E3A0B92E6AB0}" dt="2021-11-08T10:07:49.389" v="309"/>
          <ac:spMkLst>
            <pc:docMk/>
            <pc:sldMk cId="3614744828" sldId="259"/>
            <ac:spMk id="18" creationId="{0F022291-A82B-4D23-A1E0-5F9BD684669E}"/>
          </ac:spMkLst>
        </pc:spChg>
        <pc:picChg chg="add mod ord">
          <ac:chgData name="Ann Berit Lauritsen Molleskolen" userId="S::annx0477@skole.skanderborg.dk::bd955826-7980-4f7f-9117-e24038dd0474" providerId="AD" clId="Web-{92515874-69BA-BECB-F9C6-E3A0B92E6AB0}" dt="2021-11-08T10:07:49.389" v="309"/>
          <ac:picMkLst>
            <pc:docMk/>
            <pc:sldMk cId="3614744828" sldId="259"/>
            <ac:picMk id="4" creationId="{C8BD0763-FB85-454B-87C0-D8C534399D0E}"/>
          </ac:picMkLst>
        </pc:picChg>
        <pc:picChg chg="add mod">
          <ac:chgData name="Ann Berit Lauritsen Molleskolen" userId="S::annx0477@skole.skanderborg.dk::bd955826-7980-4f7f-9117-e24038dd0474" providerId="AD" clId="Web-{92515874-69BA-BECB-F9C6-E3A0B92E6AB0}" dt="2021-11-08T10:07:49.389" v="309"/>
          <ac:picMkLst>
            <pc:docMk/>
            <pc:sldMk cId="3614744828" sldId="259"/>
            <ac:picMk id="5" creationId="{336A0D8F-A6FD-406D-8D9B-580DF2C15AEA}"/>
          </ac:picMkLst>
        </pc:picChg>
      </pc:sldChg>
      <pc:sldChg chg="addSp modSp new mod setBg">
        <pc:chgData name="Ann Berit Lauritsen Molleskolen" userId="S::annx0477@skole.skanderborg.dk::bd955826-7980-4f7f-9117-e24038dd0474" providerId="AD" clId="Web-{92515874-69BA-BECB-F9C6-E3A0B92E6AB0}" dt="2021-11-08T08:27:18.912" v="259" actId="1076"/>
        <pc:sldMkLst>
          <pc:docMk/>
          <pc:sldMk cId="1389058624" sldId="260"/>
        </pc:sldMkLst>
        <pc:spChg chg="add">
          <ac:chgData name="Ann Berit Lauritsen Molleskolen" userId="S::annx0477@skole.skanderborg.dk::bd955826-7980-4f7f-9117-e24038dd0474" providerId="AD" clId="Web-{92515874-69BA-BECB-F9C6-E3A0B92E6AB0}" dt="2021-11-08T08:26:43.677" v="256"/>
          <ac:spMkLst>
            <pc:docMk/>
            <pc:sldMk cId="1389058624" sldId="260"/>
            <ac:spMk id="7" creationId="{726908CC-6AC4-4222-8250-B90B6072E8AC}"/>
          </ac:spMkLst>
        </pc:spChg>
        <pc:spChg chg="add">
          <ac:chgData name="Ann Berit Lauritsen Molleskolen" userId="S::annx0477@skole.skanderborg.dk::bd955826-7980-4f7f-9117-e24038dd0474" providerId="AD" clId="Web-{92515874-69BA-BECB-F9C6-E3A0B92E6AB0}" dt="2021-11-08T08:26:43.677" v="256"/>
          <ac:spMkLst>
            <pc:docMk/>
            <pc:sldMk cId="1389058624" sldId="260"/>
            <ac:spMk id="9" creationId="{F2F606D8-696E-4B76-BB10-43672AA1475A}"/>
          </ac:spMkLst>
        </pc:spChg>
        <pc:spChg chg="add">
          <ac:chgData name="Ann Berit Lauritsen Molleskolen" userId="S::annx0477@skole.skanderborg.dk::bd955826-7980-4f7f-9117-e24038dd0474" providerId="AD" clId="Web-{92515874-69BA-BECB-F9C6-E3A0B92E6AB0}" dt="2021-11-08T08:26:43.677" v="256"/>
          <ac:spMkLst>
            <pc:docMk/>
            <pc:sldMk cId="1389058624" sldId="260"/>
            <ac:spMk id="11" creationId="{3ABF1881-5AFD-48F9-979A-19EE2FE30A33}"/>
          </ac:spMkLst>
        </pc:spChg>
        <pc:picChg chg="add mod modCrop">
          <ac:chgData name="Ann Berit Lauritsen Molleskolen" userId="S::annx0477@skole.skanderborg.dk::bd955826-7980-4f7f-9117-e24038dd0474" providerId="AD" clId="Web-{92515874-69BA-BECB-F9C6-E3A0B92E6AB0}" dt="2021-11-08T08:27:18.912" v="259" actId="1076"/>
          <ac:picMkLst>
            <pc:docMk/>
            <pc:sldMk cId="1389058624" sldId="260"/>
            <ac:picMk id="2" creationId="{2B74D671-BF18-423A-BA64-B4DF90CB4D69}"/>
          </ac:picMkLst>
        </pc:picChg>
      </pc:sldChg>
      <pc:sldMasterChg chg="del delSldLayout">
        <pc:chgData name="Ann Berit Lauritsen Molleskolen" userId="S::annx0477@skole.skanderborg.dk::bd955826-7980-4f7f-9117-e24038dd0474" providerId="AD" clId="Web-{92515874-69BA-BECB-F9C6-E3A0B92E6AB0}" dt="2021-11-08T08:14:34.331" v="7"/>
        <pc:sldMasterMkLst>
          <pc:docMk/>
          <pc:sldMasterMk cId="450563959" sldId="2147483648"/>
        </pc:sldMasterMkLst>
        <pc:sldLayoutChg chg="del">
          <pc:chgData name="Ann Berit Lauritsen Molleskolen" userId="S::annx0477@skole.skanderborg.dk::bd955826-7980-4f7f-9117-e24038dd0474" providerId="AD" clId="Web-{92515874-69BA-BECB-F9C6-E3A0B92E6AB0}" dt="2021-11-08T08:14:34.331" v="7"/>
          <pc:sldLayoutMkLst>
            <pc:docMk/>
            <pc:sldMasterMk cId="450563959" sldId="2147483648"/>
            <pc:sldLayoutMk cId="1161660118" sldId="2147483649"/>
          </pc:sldLayoutMkLst>
        </pc:sldLayoutChg>
        <pc:sldLayoutChg chg="del">
          <pc:chgData name="Ann Berit Lauritsen Molleskolen" userId="S::annx0477@skole.skanderborg.dk::bd955826-7980-4f7f-9117-e24038dd0474" providerId="AD" clId="Web-{92515874-69BA-BECB-F9C6-E3A0B92E6AB0}" dt="2021-11-08T08:14:34.331" v="7"/>
          <pc:sldLayoutMkLst>
            <pc:docMk/>
            <pc:sldMasterMk cId="450563959" sldId="2147483648"/>
            <pc:sldLayoutMk cId="3657976120" sldId="2147483650"/>
          </pc:sldLayoutMkLst>
        </pc:sldLayoutChg>
        <pc:sldLayoutChg chg="del">
          <pc:chgData name="Ann Berit Lauritsen Molleskolen" userId="S::annx0477@skole.skanderborg.dk::bd955826-7980-4f7f-9117-e24038dd0474" providerId="AD" clId="Web-{92515874-69BA-BECB-F9C6-E3A0B92E6AB0}" dt="2021-11-08T08:14:34.331" v="7"/>
          <pc:sldLayoutMkLst>
            <pc:docMk/>
            <pc:sldMasterMk cId="450563959" sldId="2147483648"/>
            <pc:sldLayoutMk cId="1013714516" sldId="2147483651"/>
          </pc:sldLayoutMkLst>
        </pc:sldLayoutChg>
        <pc:sldLayoutChg chg="del">
          <pc:chgData name="Ann Berit Lauritsen Molleskolen" userId="S::annx0477@skole.skanderborg.dk::bd955826-7980-4f7f-9117-e24038dd0474" providerId="AD" clId="Web-{92515874-69BA-BECB-F9C6-E3A0B92E6AB0}" dt="2021-11-08T08:14:34.331" v="7"/>
          <pc:sldLayoutMkLst>
            <pc:docMk/>
            <pc:sldMasterMk cId="450563959" sldId="2147483648"/>
            <pc:sldLayoutMk cId="2771968318" sldId="2147483652"/>
          </pc:sldLayoutMkLst>
        </pc:sldLayoutChg>
        <pc:sldLayoutChg chg="del">
          <pc:chgData name="Ann Berit Lauritsen Molleskolen" userId="S::annx0477@skole.skanderborg.dk::bd955826-7980-4f7f-9117-e24038dd0474" providerId="AD" clId="Web-{92515874-69BA-BECB-F9C6-E3A0B92E6AB0}" dt="2021-11-08T08:14:34.331" v="7"/>
          <pc:sldLayoutMkLst>
            <pc:docMk/>
            <pc:sldMasterMk cId="450563959" sldId="2147483648"/>
            <pc:sldLayoutMk cId="1786149928" sldId="2147483653"/>
          </pc:sldLayoutMkLst>
        </pc:sldLayoutChg>
        <pc:sldLayoutChg chg="del">
          <pc:chgData name="Ann Berit Lauritsen Molleskolen" userId="S::annx0477@skole.skanderborg.dk::bd955826-7980-4f7f-9117-e24038dd0474" providerId="AD" clId="Web-{92515874-69BA-BECB-F9C6-E3A0B92E6AB0}" dt="2021-11-08T08:14:34.331" v="7"/>
          <pc:sldLayoutMkLst>
            <pc:docMk/>
            <pc:sldMasterMk cId="450563959" sldId="2147483648"/>
            <pc:sldLayoutMk cId="737749525" sldId="2147483654"/>
          </pc:sldLayoutMkLst>
        </pc:sldLayoutChg>
        <pc:sldLayoutChg chg="del">
          <pc:chgData name="Ann Berit Lauritsen Molleskolen" userId="S::annx0477@skole.skanderborg.dk::bd955826-7980-4f7f-9117-e24038dd0474" providerId="AD" clId="Web-{92515874-69BA-BECB-F9C6-E3A0B92E6AB0}" dt="2021-11-08T08:14:34.331" v="7"/>
          <pc:sldLayoutMkLst>
            <pc:docMk/>
            <pc:sldMasterMk cId="450563959" sldId="2147483648"/>
            <pc:sldLayoutMk cId="525010303" sldId="2147483655"/>
          </pc:sldLayoutMkLst>
        </pc:sldLayoutChg>
        <pc:sldLayoutChg chg="del">
          <pc:chgData name="Ann Berit Lauritsen Molleskolen" userId="S::annx0477@skole.skanderborg.dk::bd955826-7980-4f7f-9117-e24038dd0474" providerId="AD" clId="Web-{92515874-69BA-BECB-F9C6-E3A0B92E6AB0}" dt="2021-11-08T08:14:34.331" v="7"/>
          <pc:sldLayoutMkLst>
            <pc:docMk/>
            <pc:sldMasterMk cId="450563959" sldId="2147483648"/>
            <pc:sldLayoutMk cId="904532810" sldId="2147483656"/>
          </pc:sldLayoutMkLst>
        </pc:sldLayoutChg>
        <pc:sldLayoutChg chg="del">
          <pc:chgData name="Ann Berit Lauritsen Molleskolen" userId="S::annx0477@skole.skanderborg.dk::bd955826-7980-4f7f-9117-e24038dd0474" providerId="AD" clId="Web-{92515874-69BA-BECB-F9C6-E3A0B92E6AB0}" dt="2021-11-08T08:14:34.331" v="7"/>
          <pc:sldLayoutMkLst>
            <pc:docMk/>
            <pc:sldMasterMk cId="450563959" sldId="2147483648"/>
            <pc:sldLayoutMk cId="2934600751" sldId="2147483657"/>
          </pc:sldLayoutMkLst>
        </pc:sldLayoutChg>
        <pc:sldLayoutChg chg="del">
          <pc:chgData name="Ann Berit Lauritsen Molleskolen" userId="S::annx0477@skole.skanderborg.dk::bd955826-7980-4f7f-9117-e24038dd0474" providerId="AD" clId="Web-{92515874-69BA-BECB-F9C6-E3A0B92E6AB0}" dt="2021-11-08T08:14:34.331" v="7"/>
          <pc:sldLayoutMkLst>
            <pc:docMk/>
            <pc:sldMasterMk cId="450563959" sldId="2147483648"/>
            <pc:sldLayoutMk cId="3783993635" sldId="2147483658"/>
          </pc:sldLayoutMkLst>
        </pc:sldLayoutChg>
        <pc:sldLayoutChg chg="del">
          <pc:chgData name="Ann Berit Lauritsen Molleskolen" userId="S::annx0477@skole.skanderborg.dk::bd955826-7980-4f7f-9117-e24038dd0474" providerId="AD" clId="Web-{92515874-69BA-BECB-F9C6-E3A0B92E6AB0}" dt="2021-11-08T08:14:34.331" v="7"/>
          <pc:sldLayoutMkLst>
            <pc:docMk/>
            <pc:sldMasterMk cId="450563959" sldId="2147483648"/>
            <pc:sldLayoutMk cId="133512830" sldId="2147483659"/>
          </pc:sldLayoutMkLst>
        </pc:sldLayoutChg>
      </pc:sldMasterChg>
      <pc:sldMasterChg chg="add del addSldLayout delSldLayout">
        <pc:chgData name="Ann Berit Lauritsen Molleskolen" userId="S::annx0477@skole.skanderborg.dk::bd955826-7980-4f7f-9117-e24038dd0474" providerId="AD" clId="Web-{92515874-69BA-BECB-F9C6-E3A0B92E6AB0}" dt="2021-11-08T08:14:51.535" v="14"/>
        <pc:sldMasterMkLst>
          <pc:docMk/>
          <pc:sldMasterMk cId="3567612435" sldId="2147483725"/>
        </pc:sldMasterMkLst>
        <pc:sldLayoutChg chg="add del">
          <pc:chgData name="Ann Berit Lauritsen Molleskolen" userId="S::annx0477@skole.skanderborg.dk::bd955826-7980-4f7f-9117-e24038dd0474" providerId="AD" clId="Web-{92515874-69BA-BECB-F9C6-E3A0B92E6AB0}" dt="2021-11-08T08:14:51.535" v="14"/>
          <pc:sldLayoutMkLst>
            <pc:docMk/>
            <pc:sldMasterMk cId="3567612435" sldId="2147483725"/>
            <pc:sldLayoutMk cId="713076395" sldId="2147483714"/>
          </pc:sldLayoutMkLst>
        </pc:sldLayoutChg>
        <pc:sldLayoutChg chg="add del">
          <pc:chgData name="Ann Berit Lauritsen Molleskolen" userId="S::annx0477@skole.skanderborg.dk::bd955826-7980-4f7f-9117-e24038dd0474" providerId="AD" clId="Web-{92515874-69BA-BECB-F9C6-E3A0B92E6AB0}" dt="2021-11-08T08:14:51.535" v="14"/>
          <pc:sldLayoutMkLst>
            <pc:docMk/>
            <pc:sldMasterMk cId="3567612435" sldId="2147483725"/>
            <pc:sldLayoutMk cId="2102353533" sldId="2147483715"/>
          </pc:sldLayoutMkLst>
        </pc:sldLayoutChg>
        <pc:sldLayoutChg chg="add del">
          <pc:chgData name="Ann Berit Lauritsen Molleskolen" userId="S::annx0477@skole.skanderborg.dk::bd955826-7980-4f7f-9117-e24038dd0474" providerId="AD" clId="Web-{92515874-69BA-BECB-F9C6-E3A0B92E6AB0}" dt="2021-11-08T08:14:51.535" v="14"/>
          <pc:sldLayoutMkLst>
            <pc:docMk/>
            <pc:sldMasterMk cId="3567612435" sldId="2147483725"/>
            <pc:sldLayoutMk cId="3207890073" sldId="2147483716"/>
          </pc:sldLayoutMkLst>
        </pc:sldLayoutChg>
        <pc:sldLayoutChg chg="add del">
          <pc:chgData name="Ann Berit Lauritsen Molleskolen" userId="S::annx0477@skole.skanderborg.dk::bd955826-7980-4f7f-9117-e24038dd0474" providerId="AD" clId="Web-{92515874-69BA-BECB-F9C6-E3A0B92E6AB0}" dt="2021-11-08T08:14:51.535" v="14"/>
          <pc:sldLayoutMkLst>
            <pc:docMk/>
            <pc:sldMasterMk cId="3567612435" sldId="2147483725"/>
            <pc:sldLayoutMk cId="3589711634" sldId="2147483717"/>
          </pc:sldLayoutMkLst>
        </pc:sldLayoutChg>
        <pc:sldLayoutChg chg="add del">
          <pc:chgData name="Ann Berit Lauritsen Molleskolen" userId="S::annx0477@skole.skanderborg.dk::bd955826-7980-4f7f-9117-e24038dd0474" providerId="AD" clId="Web-{92515874-69BA-BECB-F9C6-E3A0B92E6AB0}" dt="2021-11-08T08:14:51.535" v="14"/>
          <pc:sldLayoutMkLst>
            <pc:docMk/>
            <pc:sldMasterMk cId="3567612435" sldId="2147483725"/>
            <pc:sldLayoutMk cId="3460317641" sldId="2147483718"/>
          </pc:sldLayoutMkLst>
        </pc:sldLayoutChg>
        <pc:sldLayoutChg chg="add del">
          <pc:chgData name="Ann Berit Lauritsen Molleskolen" userId="S::annx0477@skole.skanderborg.dk::bd955826-7980-4f7f-9117-e24038dd0474" providerId="AD" clId="Web-{92515874-69BA-BECB-F9C6-E3A0B92E6AB0}" dt="2021-11-08T08:14:51.535" v="14"/>
          <pc:sldLayoutMkLst>
            <pc:docMk/>
            <pc:sldMasterMk cId="3567612435" sldId="2147483725"/>
            <pc:sldLayoutMk cId="3879459375" sldId="2147483719"/>
          </pc:sldLayoutMkLst>
        </pc:sldLayoutChg>
        <pc:sldLayoutChg chg="add del">
          <pc:chgData name="Ann Berit Lauritsen Molleskolen" userId="S::annx0477@skole.skanderborg.dk::bd955826-7980-4f7f-9117-e24038dd0474" providerId="AD" clId="Web-{92515874-69BA-BECB-F9C6-E3A0B92E6AB0}" dt="2021-11-08T08:14:51.535" v="14"/>
          <pc:sldLayoutMkLst>
            <pc:docMk/>
            <pc:sldMasterMk cId="3567612435" sldId="2147483725"/>
            <pc:sldLayoutMk cId="1556473058" sldId="2147483720"/>
          </pc:sldLayoutMkLst>
        </pc:sldLayoutChg>
        <pc:sldLayoutChg chg="add del">
          <pc:chgData name="Ann Berit Lauritsen Molleskolen" userId="S::annx0477@skole.skanderborg.dk::bd955826-7980-4f7f-9117-e24038dd0474" providerId="AD" clId="Web-{92515874-69BA-BECB-F9C6-E3A0B92E6AB0}" dt="2021-11-08T08:14:51.535" v="14"/>
          <pc:sldLayoutMkLst>
            <pc:docMk/>
            <pc:sldMasterMk cId="3567612435" sldId="2147483725"/>
            <pc:sldLayoutMk cId="763503845" sldId="2147483721"/>
          </pc:sldLayoutMkLst>
        </pc:sldLayoutChg>
        <pc:sldLayoutChg chg="add del">
          <pc:chgData name="Ann Berit Lauritsen Molleskolen" userId="S::annx0477@skole.skanderborg.dk::bd955826-7980-4f7f-9117-e24038dd0474" providerId="AD" clId="Web-{92515874-69BA-BECB-F9C6-E3A0B92E6AB0}" dt="2021-11-08T08:14:51.535" v="14"/>
          <pc:sldLayoutMkLst>
            <pc:docMk/>
            <pc:sldMasterMk cId="3567612435" sldId="2147483725"/>
            <pc:sldLayoutMk cId="1553696535" sldId="2147483722"/>
          </pc:sldLayoutMkLst>
        </pc:sldLayoutChg>
        <pc:sldLayoutChg chg="add del">
          <pc:chgData name="Ann Berit Lauritsen Molleskolen" userId="S::annx0477@skole.skanderborg.dk::bd955826-7980-4f7f-9117-e24038dd0474" providerId="AD" clId="Web-{92515874-69BA-BECB-F9C6-E3A0B92E6AB0}" dt="2021-11-08T08:14:51.535" v="14"/>
          <pc:sldLayoutMkLst>
            <pc:docMk/>
            <pc:sldMasterMk cId="3567612435" sldId="2147483725"/>
            <pc:sldLayoutMk cId="893250523" sldId="2147483723"/>
          </pc:sldLayoutMkLst>
        </pc:sldLayoutChg>
        <pc:sldLayoutChg chg="add del">
          <pc:chgData name="Ann Berit Lauritsen Molleskolen" userId="S::annx0477@skole.skanderborg.dk::bd955826-7980-4f7f-9117-e24038dd0474" providerId="AD" clId="Web-{92515874-69BA-BECB-F9C6-E3A0B92E6AB0}" dt="2021-11-08T08:14:51.535" v="14"/>
          <pc:sldLayoutMkLst>
            <pc:docMk/>
            <pc:sldMasterMk cId="3567612435" sldId="2147483725"/>
            <pc:sldLayoutMk cId="3785448966" sldId="2147483724"/>
          </pc:sldLayoutMkLst>
        </pc:sldLayoutChg>
      </pc:sldMasterChg>
      <pc:sldMasterChg chg="add del addSldLayout delSldLayout">
        <pc:chgData name="Ann Berit Lauritsen Molleskolen" userId="S::annx0477@skole.skanderborg.dk::bd955826-7980-4f7f-9117-e24038dd0474" providerId="AD" clId="Web-{92515874-69BA-BECB-F9C6-E3A0B92E6AB0}" dt="2021-11-08T08:15:15.019" v="23"/>
        <pc:sldMasterMkLst>
          <pc:docMk/>
          <pc:sldMasterMk cId="1549547886" sldId="2147483726"/>
        </pc:sldMasterMkLst>
        <pc:sldLayoutChg chg="add del">
          <pc:chgData name="Ann Berit Lauritsen Molleskolen" userId="S::annx0477@skole.skanderborg.dk::bd955826-7980-4f7f-9117-e24038dd0474" providerId="AD" clId="Web-{92515874-69BA-BECB-F9C6-E3A0B92E6AB0}" dt="2021-11-08T08:15:15.019" v="23"/>
          <pc:sldLayoutMkLst>
            <pc:docMk/>
            <pc:sldMasterMk cId="1549547886" sldId="2147483726"/>
            <pc:sldLayoutMk cId="2883556028" sldId="2147483727"/>
          </pc:sldLayoutMkLst>
        </pc:sldLayoutChg>
        <pc:sldLayoutChg chg="add del">
          <pc:chgData name="Ann Berit Lauritsen Molleskolen" userId="S::annx0477@skole.skanderborg.dk::bd955826-7980-4f7f-9117-e24038dd0474" providerId="AD" clId="Web-{92515874-69BA-BECB-F9C6-E3A0B92E6AB0}" dt="2021-11-08T08:15:15.019" v="23"/>
          <pc:sldLayoutMkLst>
            <pc:docMk/>
            <pc:sldMasterMk cId="1549547886" sldId="2147483726"/>
            <pc:sldLayoutMk cId="2917427059" sldId="2147483728"/>
          </pc:sldLayoutMkLst>
        </pc:sldLayoutChg>
        <pc:sldLayoutChg chg="add del">
          <pc:chgData name="Ann Berit Lauritsen Molleskolen" userId="S::annx0477@skole.skanderborg.dk::bd955826-7980-4f7f-9117-e24038dd0474" providerId="AD" clId="Web-{92515874-69BA-BECB-F9C6-E3A0B92E6AB0}" dt="2021-11-08T08:15:15.019" v="23"/>
          <pc:sldLayoutMkLst>
            <pc:docMk/>
            <pc:sldMasterMk cId="1549547886" sldId="2147483726"/>
            <pc:sldLayoutMk cId="368163157" sldId="2147483729"/>
          </pc:sldLayoutMkLst>
        </pc:sldLayoutChg>
        <pc:sldLayoutChg chg="add del">
          <pc:chgData name="Ann Berit Lauritsen Molleskolen" userId="S::annx0477@skole.skanderborg.dk::bd955826-7980-4f7f-9117-e24038dd0474" providerId="AD" clId="Web-{92515874-69BA-BECB-F9C6-E3A0B92E6AB0}" dt="2021-11-08T08:15:15.019" v="23"/>
          <pc:sldLayoutMkLst>
            <pc:docMk/>
            <pc:sldMasterMk cId="1549547886" sldId="2147483726"/>
            <pc:sldLayoutMk cId="453780129" sldId="2147483730"/>
          </pc:sldLayoutMkLst>
        </pc:sldLayoutChg>
        <pc:sldLayoutChg chg="add del">
          <pc:chgData name="Ann Berit Lauritsen Molleskolen" userId="S::annx0477@skole.skanderborg.dk::bd955826-7980-4f7f-9117-e24038dd0474" providerId="AD" clId="Web-{92515874-69BA-BECB-F9C6-E3A0B92E6AB0}" dt="2021-11-08T08:15:15.019" v="23"/>
          <pc:sldLayoutMkLst>
            <pc:docMk/>
            <pc:sldMasterMk cId="1549547886" sldId="2147483726"/>
            <pc:sldLayoutMk cId="4242751644" sldId="2147483731"/>
          </pc:sldLayoutMkLst>
        </pc:sldLayoutChg>
        <pc:sldLayoutChg chg="add del">
          <pc:chgData name="Ann Berit Lauritsen Molleskolen" userId="S::annx0477@skole.skanderborg.dk::bd955826-7980-4f7f-9117-e24038dd0474" providerId="AD" clId="Web-{92515874-69BA-BECB-F9C6-E3A0B92E6AB0}" dt="2021-11-08T08:15:15.019" v="23"/>
          <pc:sldLayoutMkLst>
            <pc:docMk/>
            <pc:sldMasterMk cId="1549547886" sldId="2147483726"/>
            <pc:sldLayoutMk cId="1452028377" sldId="2147483732"/>
          </pc:sldLayoutMkLst>
        </pc:sldLayoutChg>
        <pc:sldLayoutChg chg="add del">
          <pc:chgData name="Ann Berit Lauritsen Molleskolen" userId="S::annx0477@skole.skanderborg.dk::bd955826-7980-4f7f-9117-e24038dd0474" providerId="AD" clId="Web-{92515874-69BA-BECB-F9C6-E3A0B92E6AB0}" dt="2021-11-08T08:15:15.019" v="23"/>
          <pc:sldLayoutMkLst>
            <pc:docMk/>
            <pc:sldMasterMk cId="1549547886" sldId="2147483726"/>
            <pc:sldLayoutMk cId="3890382974" sldId="2147483733"/>
          </pc:sldLayoutMkLst>
        </pc:sldLayoutChg>
        <pc:sldLayoutChg chg="add del">
          <pc:chgData name="Ann Berit Lauritsen Molleskolen" userId="S::annx0477@skole.skanderborg.dk::bd955826-7980-4f7f-9117-e24038dd0474" providerId="AD" clId="Web-{92515874-69BA-BECB-F9C6-E3A0B92E6AB0}" dt="2021-11-08T08:15:15.019" v="23"/>
          <pc:sldLayoutMkLst>
            <pc:docMk/>
            <pc:sldMasterMk cId="1549547886" sldId="2147483726"/>
            <pc:sldLayoutMk cId="4084093260" sldId="2147483734"/>
          </pc:sldLayoutMkLst>
        </pc:sldLayoutChg>
        <pc:sldLayoutChg chg="add del">
          <pc:chgData name="Ann Berit Lauritsen Molleskolen" userId="S::annx0477@skole.skanderborg.dk::bd955826-7980-4f7f-9117-e24038dd0474" providerId="AD" clId="Web-{92515874-69BA-BECB-F9C6-E3A0B92E6AB0}" dt="2021-11-08T08:15:15.019" v="23"/>
          <pc:sldLayoutMkLst>
            <pc:docMk/>
            <pc:sldMasterMk cId="1549547886" sldId="2147483726"/>
            <pc:sldLayoutMk cId="3512484321" sldId="2147483735"/>
          </pc:sldLayoutMkLst>
        </pc:sldLayoutChg>
        <pc:sldLayoutChg chg="add del">
          <pc:chgData name="Ann Berit Lauritsen Molleskolen" userId="S::annx0477@skole.skanderborg.dk::bd955826-7980-4f7f-9117-e24038dd0474" providerId="AD" clId="Web-{92515874-69BA-BECB-F9C6-E3A0B92E6AB0}" dt="2021-11-08T08:15:15.019" v="23"/>
          <pc:sldLayoutMkLst>
            <pc:docMk/>
            <pc:sldMasterMk cId="1549547886" sldId="2147483726"/>
            <pc:sldLayoutMk cId="1166939007" sldId="2147483736"/>
          </pc:sldLayoutMkLst>
        </pc:sldLayoutChg>
        <pc:sldLayoutChg chg="add del">
          <pc:chgData name="Ann Berit Lauritsen Molleskolen" userId="S::annx0477@skole.skanderborg.dk::bd955826-7980-4f7f-9117-e24038dd0474" providerId="AD" clId="Web-{92515874-69BA-BECB-F9C6-E3A0B92E6AB0}" dt="2021-11-08T08:15:15.019" v="23"/>
          <pc:sldLayoutMkLst>
            <pc:docMk/>
            <pc:sldMasterMk cId="1549547886" sldId="2147483726"/>
            <pc:sldLayoutMk cId="3572381379" sldId="2147483737"/>
          </pc:sldLayoutMkLst>
        </pc:sldLayoutChg>
      </pc:sldMasterChg>
      <pc:sldMasterChg chg="add del addSldLayout delSldLayout">
        <pc:chgData name="Ann Berit Lauritsen Molleskolen" userId="S::annx0477@skole.skanderborg.dk::bd955826-7980-4f7f-9117-e24038dd0474" providerId="AD" clId="Web-{92515874-69BA-BECB-F9C6-E3A0B92E6AB0}" dt="2021-11-08T08:14:51.441" v="13"/>
        <pc:sldMasterMkLst>
          <pc:docMk/>
          <pc:sldMasterMk cId="2559139054" sldId="2147483749"/>
        </pc:sldMasterMkLst>
        <pc:sldLayoutChg chg="add del">
          <pc:chgData name="Ann Berit Lauritsen Molleskolen" userId="S::annx0477@skole.skanderborg.dk::bd955826-7980-4f7f-9117-e24038dd0474" providerId="AD" clId="Web-{92515874-69BA-BECB-F9C6-E3A0B92E6AB0}" dt="2021-11-08T08:14:51.441" v="13"/>
          <pc:sldLayoutMkLst>
            <pc:docMk/>
            <pc:sldMasterMk cId="2559139054" sldId="2147483749"/>
            <pc:sldLayoutMk cId="742216665" sldId="2147483738"/>
          </pc:sldLayoutMkLst>
        </pc:sldLayoutChg>
        <pc:sldLayoutChg chg="add del">
          <pc:chgData name="Ann Berit Lauritsen Molleskolen" userId="S::annx0477@skole.skanderborg.dk::bd955826-7980-4f7f-9117-e24038dd0474" providerId="AD" clId="Web-{92515874-69BA-BECB-F9C6-E3A0B92E6AB0}" dt="2021-11-08T08:14:51.441" v="13"/>
          <pc:sldLayoutMkLst>
            <pc:docMk/>
            <pc:sldMasterMk cId="2559139054" sldId="2147483749"/>
            <pc:sldLayoutMk cId="2357572665" sldId="2147483739"/>
          </pc:sldLayoutMkLst>
        </pc:sldLayoutChg>
        <pc:sldLayoutChg chg="add del">
          <pc:chgData name="Ann Berit Lauritsen Molleskolen" userId="S::annx0477@skole.skanderborg.dk::bd955826-7980-4f7f-9117-e24038dd0474" providerId="AD" clId="Web-{92515874-69BA-BECB-F9C6-E3A0B92E6AB0}" dt="2021-11-08T08:14:51.441" v="13"/>
          <pc:sldLayoutMkLst>
            <pc:docMk/>
            <pc:sldMasterMk cId="2559139054" sldId="2147483749"/>
            <pc:sldLayoutMk cId="1737364089" sldId="2147483740"/>
          </pc:sldLayoutMkLst>
        </pc:sldLayoutChg>
        <pc:sldLayoutChg chg="add del">
          <pc:chgData name="Ann Berit Lauritsen Molleskolen" userId="S::annx0477@skole.skanderborg.dk::bd955826-7980-4f7f-9117-e24038dd0474" providerId="AD" clId="Web-{92515874-69BA-BECB-F9C6-E3A0B92E6AB0}" dt="2021-11-08T08:14:51.441" v="13"/>
          <pc:sldLayoutMkLst>
            <pc:docMk/>
            <pc:sldMasterMk cId="2559139054" sldId="2147483749"/>
            <pc:sldLayoutMk cId="3141105405" sldId="2147483741"/>
          </pc:sldLayoutMkLst>
        </pc:sldLayoutChg>
        <pc:sldLayoutChg chg="add del">
          <pc:chgData name="Ann Berit Lauritsen Molleskolen" userId="S::annx0477@skole.skanderborg.dk::bd955826-7980-4f7f-9117-e24038dd0474" providerId="AD" clId="Web-{92515874-69BA-BECB-F9C6-E3A0B92E6AB0}" dt="2021-11-08T08:14:51.441" v="13"/>
          <pc:sldLayoutMkLst>
            <pc:docMk/>
            <pc:sldMasterMk cId="2559139054" sldId="2147483749"/>
            <pc:sldLayoutMk cId="4023267818" sldId="2147483742"/>
          </pc:sldLayoutMkLst>
        </pc:sldLayoutChg>
        <pc:sldLayoutChg chg="add del">
          <pc:chgData name="Ann Berit Lauritsen Molleskolen" userId="S::annx0477@skole.skanderborg.dk::bd955826-7980-4f7f-9117-e24038dd0474" providerId="AD" clId="Web-{92515874-69BA-BECB-F9C6-E3A0B92E6AB0}" dt="2021-11-08T08:14:51.441" v="13"/>
          <pc:sldLayoutMkLst>
            <pc:docMk/>
            <pc:sldMasterMk cId="2559139054" sldId="2147483749"/>
            <pc:sldLayoutMk cId="1977000309" sldId="2147483743"/>
          </pc:sldLayoutMkLst>
        </pc:sldLayoutChg>
        <pc:sldLayoutChg chg="add del">
          <pc:chgData name="Ann Berit Lauritsen Molleskolen" userId="S::annx0477@skole.skanderborg.dk::bd955826-7980-4f7f-9117-e24038dd0474" providerId="AD" clId="Web-{92515874-69BA-BECB-F9C6-E3A0B92E6AB0}" dt="2021-11-08T08:14:51.441" v="13"/>
          <pc:sldLayoutMkLst>
            <pc:docMk/>
            <pc:sldMasterMk cId="2559139054" sldId="2147483749"/>
            <pc:sldLayoutMk cId="1692205364" sldId="2147483744"/>
          </pc:sldLayoutMkLst>
        </pc:sldLayoutChg>
        <pc:sldLayoutChg chg="add del">
          <pc:chgData name="Ann Berit Lauritsen Molleskolen" userId="S::annx0477@skole.skanderborg.dk::bd955826-7980-4f7f-9117-e24038dd0474" providerId="AD" clId="Web-{92515874-69BA-BECB-F9C6-E3A0B92E6AB0}" dt="2021-11-08T08:14:51.441" v="13"/>
          <pc:sldLayoutMkLst>
            <pc:docMk/>
            <pc:sldMasterMk cId="2559139054" sldId="2147483749"/>
            <pc:sldLayoutMk cId="2751303595" sldId="2147483745"/>
          </pc:sldLayoutMkLst>
        </pc:sldLayoutChg>
        <pc:sldLayoutChg chg="add del">
          <pc:chgData name="Ann Berit Lauritsen Molleskolen" userId="S::annx0477@skole.skanderborg.dk::bd955826-7980-4f7f-9117-e24038dd0474" providerId="AD" clId="Web-{92515874-69BA-BECB-F9C6-E3A0B92E6AB0}" dt="2021-11-08T08:14:51.441" v="13"/>
          <pc:sldLayoutMkLst>
            <pc:docMk/>
            <pc:sldMasterMk cId="2559139054" sldId="2147483749"/>
            <pc:sldLayoutMk cId="3002872720" sldId="2147483746"/>
          </pc:sldLayoutMkLst>
        </pc:sldLayoutChg>
        <pc:sldLayoutChg chg="add del">
          <pc:chgData name="Ann Berit Lauritsen Molleskolen" userId="S::annx0477@skole.skanderborg.dk::bd955826-7980-4f7f-9117-e24038dd0474" providerId="AD" clId="Web-{92515874-69BA-BECB-F9C6-E3A0B92E6AB0}" dt="2021-11-08T08:14:51.441" v="13"/>
          <pc:sldLayoutMkLst>
            <pc:docMk/>
            <pc:sldMasterMk cId="2559139054" sldId="2147483749"/>
            <pc:sldLayoutMk cId="2926400942" sldId="2147483747"/>
          </pc:sldLayoutMkLst>
        </pc:sldLayoutChg>
        <pc:sldLayoutChg chg="add del">
          <pc:chgData name="Ann Berit Lauritsen Molleskolen" userId="S::annx0477@skole.skanderborg.dk::bd955826-7980-4f7f-9117-e24038dd0474" providerId="AD" clId="Web-{92515874-69BA-BECB-F9C6-E3A0B92E6AB0}" dt="2021-11-08T08:14:51.441" v="13"/>
          <pc:sldLayoutMkLst>
            <pc:docMk/>
            <pc:sldMasterMk cId="2559139054" sldId="2147483749"/>
            <pc:sldLayoutMk cId="3479900943" sldId="2147483748"/>
          </pc:sldLayoutMkLst>
        </pc:sldLayoutChg>
      </pc:sldMasterChg>
      <pc:sldMasterChg chg="add del addSldLayout delSldLayout">
        <pc:chgData name="Ann Berit Lauritsen Molleskolen" userId="S::annx0477@skole.skanderborg.dk::bd955826-7980-4f7f-9117-e24038dd0474" providerId="AD" clId="Web-{92515874-69BA-BECB-F9C6-E3A0B92E6AB0}" dt="2021-11-08T08:19:50.854" v="181"/>
        <pc:sldMasterMkLst>
          <pc:docMk/>
          <pc:sldMasterMk cId="1012932499" sldId="2147483761"/>
        </pc:sldMasterMkLst>
        <pc:sldLayoutChg chg="add del">
          <pc:chgData name="Ann Berit Lauritsen Molleskolen" userId="S::annx0477@skole.skanderborg.dk::bd955826-7980-4f7f-9117-e24038dd0474" providerId="AD" clId="Web-{92515874-69BA-BECB-F9C6-E3A0B92E6AB0}" dt="2021-11-08T08:19:50.854" v="181"/>
          <pc:sldLayoutMkLst>
            <pc:docMk/>
            <pc:sldMasterMk cId="1012932499" sldId="2147483761"/>
            <pc:sldLayoutMk cId="3943887095" sldId="2147483750"/>
          </pc:sldLayoutMkLst>
        </pc:sldLayoutChg>
        <pc:sldLayoutChg chg="add del">
          <pc:chgData name="Ann Berit Lauritsen Molleskolen" userId="S::annx0477@skole.skanderborg.dk::bd955826-7980-4f7f-9117-e24038dd0474" providerId="AD" clId="Web-{92515874-69BA-BECB-F9C6-E3A0B92E6AB0}" dt="2021-11-08T08:19:50.854" v="181"/>
          <pc:sldLayoutMkLst>
            <pc:docMk/>
            <pc:sldMasterMk cId="1012932499" sldId="2147483761"/>
            <pc:sldLayoutMk cId="1201100678" sldId="2147483751"/>
          </pc:sldLayoutMkLst>
        </pc:sldLayoutChg>
        <pc:sldLayoutChg chg="add del">
          <pc:chgData name="Ann Berit Lauritsen Molleskolen" userId="S::annx0477@skole.skanderborg.dk::bd955826-7980-4f7f-9117-e24038dd0474" providerId="AD" clId="Web-{92515874-69BA-BECB-F9C6-E3A0B92E6AB0}" dt="2021-11-08T08:19:50.854" v="181"/>
          <pc:sldLayoutMkLst>
            <pc:docMk/>
            <pc:sldMasterMk cId="1012932499" sldId="2147483761"/>
            <pc:sldLayoutMk cId="599804147" sldId="2147483752"/>
          </pc:sldLayoutMkLst>
        </pc:sldLayoutChg>
        <pc:sldLayoutChg chg="add del">
          <pc:chgData name="Ann Berit Lauritsen Molleskolen" userId="S::annx0477@skole.skanderborg.dk::bd955826-7980-4f7f-9117-e24038dd0474" providerId="AD" clId="Web-{92515874-69BA-BECB-F9C6-E3A0B92E6AB0}" dt="2021-11-08T08:19:50.854" v="181"/>
          <pc:sldLayoutMkLst>
            <pc:docMk/>
            <pc:sldMasterMk cId="1012932499" sldId="2147483761"/>
            <pc:sldLayoutMk cId="2782166189" sldId="2147483753"/>
          </pc:sldLayoutMkLst>
        </pc:sldLayoutChg>
        <pc:sldLayoutChg chg="add del">
          <pc:chgData name="Ann Berit Lauritsen Molleskolen" userId="S::annx0477@skole.skanderborg.dk::bd955826-7980-4f7f-9117-e24038dd0474" providerId="AD" clId="Web-{92515874-69BA-BECB-F9C6-E3A0B92E6AB0}" dt="2021-11-08T08:19:50.854" v="181"/>
          <pc:sldLayoutMkLst>
            <pc:docMk/>
            <pc:sldMasterMk cId="1012932499" sldId="2147483761"/>
            <pc:sldLayoutMk cId="2944726754" sldId="2147483754"/>
          </pc:sldLayoutMkLst>
        </pc:sldLayoutChg>
        <pc:sldLayoutChg chg="add del">
          <pc:chgData name="Ann Berit Lauritsen Molleskolen" userId="S::annx0477@skole.skanderborg.dk::bd955826-7980-4f7f-9117-e24038dd0474" providerId="AD" clId="Web-{92515874-69BA-BECB-F9C6-E3A0B92E6AB0}" dt="2021-11-08T08:19:50.854" v="181"/>
          <pc:sldLayoutMkLst>
            <pc:docMk/>
            <pc:sldMasterMk cId="1012932499" sldId="2147483761"/>
            <pc:sldLayoutMk cId="2737492164" sldId="2147483755"/>
          </pc:sldLayoutMkLst>
        </pc:sldLayoutChg>
        <pc:sldLayoutChg chg="add del">
          <pc:chgData name="Ann Berit Lauritsen Molleskolen" userId="S::annx0477@skole.skanderborg.dk::bd955826-7980-4f7f-9117-e24038dd0474" providerId="AD" clId="Web-{92515874-69BA-BECB-F9C6-E3A0B92E6AB0}" dt="2021-11-08T08:19:50.854" v="181"/>
          <pc:sldLayoutMkLst>
            <pc:docMk/>
            <pc:sldMasterMk cId="1012932499" sldId="2147483761"/>
            <pc:sldLayoutMk cId="2149185763" sldId="2147483756"/>
          </pc:sldLayoutMkLst>
        </pc:sldLayoutChg>
        <pc:sldLayoutChg chg="add del">
          <pc:chgData name="Ann Berit Lauritsen Molleskolen" userId="S::annx0477@skole.skanderborg.dk::bd955826-7980-4f7f-9117-e24038dd0474" providerId="AD" clId="Web-{92515874-69BA-BECB-F9C6-E3A0B92E6AB0}" dt="2021-11-08T08:19:50.854" v="181"/>
          <pc:sldLayoutMkLst>
            <pc:docMk/>
            <pc:sldMasterMk cId="1012932499" sldId="2147483761"/>
            <pc:sldLayoutMk cId="1446927153" sldId="2147483757"/>
          </pc:sldLayoutMkLst>
        </pc:sldLayoutChg>
        <pc:sldLayoutChg chg="add del">
          <pc:chgData name="Ann Berit Lauritsen Molleskolen" userId="S::annx0477@skole.skanderborg.dk::bd955826-7980-4f7f-9117-e24038dd0474" providerId="AD" clId="Web-{92515874-69BA-BECB-F9C6-E3A0B92E6AB0}" dt="2021-11-08T08:19:50.854" v="181"/>
          <pc:sldLayoutMkLst>
            <pc:docMk/>
            <pc:sldMasterMk cId="1012932499" sldId="2147483761"/>
            <pc:sldLayoutMk cId="924370878" sldId="2147483758"/>
          </pc:sldLayoutMkLst>
        </pc:sldLayoutChg>
        <pc:sldLayoutChg chg="add del">
          <pc:chgData name="Ann Berit Lauritsen Molleskolen" userId="S::annx0477@skole.skanderborg.dk::bd955826-7980-4f7f-9117-e24038dd0474" providerId="AD" clId="Web-{92515874-69BA-BECB-F9C6-E3A0B92E6AB0}" dt="2021-11-08T08:19:50.854" v="181"/>
          <pc:sldLayoutMkLst>
            <pc:docMk/>
            <pc:sldMasterMk cId="1012932499" sldId="2147483761"/>
            <pc:sldLayoutMk cId="2567449978" sldId="2147483759"/>
          </pc:sldLayoutMkLst>
        </pc:sldLayoutChg>
        <pc:sldLayoutChg chg="add del">
          <pc:chgData name="Ann Berit Lauritsen Molleskolen" userId="S::annx0477@skole.skanderborg.dk::bd955826-7980-4f7f-9117-e24038dd0474" providerId="AD" clId="Web-{92515874-69BA-BECB-F9C6-E3A0B92E6AB0}" dt="2021-11-08T08:19:50.854" v="181"/>
          <pc:sldLayoutMkLst>
            <pc:docMk/>
            <pc:sldMasterMk cId="1012932499" sldId="2147483761"/>
            <pc:sldLayoutMk cId="3397396226" sldId="2147483760"/>
          </pc:sldLayoutMkLst>
        </pc:sldLayoutChg>
      </pc:sldMasterChg>
      <pc:sldMasterChg chg="add del addSldLayout delSldLayout">
        <pc:chgData name="Ann Berit Lauritsen Molleskolen" userId="S::annx0477@skole.skanderborg.dk::bd955826-7980-4f7f-9117-e24038dd0474" providerId="AD" clId="Web-{92515874-69BA-BECB-F9C6-E3A0B92E6AB0}" dt="2021-11-08T08:19:32.369" v="176"/>
        <pc:sldMasterMkLst>
          <pc:docMk/>
          <pc:sldMasterMk cId="3635907308" sldId="2147483785"/>
        </pc:sldMasterMkLst>
        <pc:sldLayoutChg chg="add del">
          <pc:chgData name="Ann Berit Lauritsen Molleskolen" userId="S::annx0477@skole.skanderborg.dk::bd955826-7980-4f7f-9117-e24038dd0474" providerId="AD" clId="Web-{92515874-69BA-BECB-F9C6-E3A0B92E6AB0}" dt="2021-11-08T08:19:32.369" v="176"/>
          <pc:sldLayoutMkLst>
            <pc:docMk/>
            <pc:sldMasterMk cId="3635907308" sldId="2147483785"/>
            <pc:sldLayoutMk cId="2838642377" sldId="2147483774"/>
          </pc:sldLayoutMkLst>
        </pc:sldLayoutChg>
        <pc:sldLayoutChg chg="add del">
          <pc:chgData name="Ann Berit Lauritsen Molleskolen" userId="S::annx0477@skole.skanderborg.dk::bd955826-7980-4f7f-9117-e24038dd0474" providerId="AD" clId="Web-{92515874-69BA-BECB-F9C6-E3A0B92E6AB0}" dt="2021-11-08T08:19:32.369" v="176"/>
          <pc:sldLayoutMkLst>
            <pc:docMk/>
            <pc:sldMasterMk cId="3635907308" sldId="2147483785"/>
            <pc:sldLayoutMk cId="1241010003" sldId="2147483775"/>
          </pc:sldLayoutMkLst>
        </pc:sldLayoutChg>
        <pc:sldLayoutChg chg="add del">
          <pc:chgData name="Ann Berit Lauritsen Molleskolen" userId="S::annx0477@skole.skanderborg.dk::bd955826-7980-4f7f-9117-e24038dd0474" providerId="AD" clId="Web-{92515874-69BA-BECB-F9C6-E3A0B92E6AB0}" dt="2021-11-08T08:19:32.369" v="176"/>
          <pc:sldLayoutMkLst>
            <pc:docMk/>
            <pc:sldMasterMk cId="3635907308" sldId="2147483785"/>
            <pc:sldLayoutMk cId="4021772177" sldId="2147483776"/>
          </pc:sldLayoutMkLst>
        </pc:sldLayoutChg>
        <pc:sldLayoutChg chg="add del">
          <pc:chgData name="Ann Berit Lauritsen Molleskolen" userId="S::annx0477@skole.skanderborg.dk::bd955826-7980-4f7f-9117-e24038dd0474" providerId="AD" clId="Web-{92515874-69BA-BECB-F9C6-E3A0B92E6AB0}" dt="2021-11-08T08:19:32.369" v="176"/>
          <pc:sldLayoutMkLst>
            <pc:docMk/>
            <pc:sldMasterMk cId="3635907308" sldId="2147483785"/>
            <pc:sldLayoutMk cId="2471047474" sldId="2147483777"/>
          </pc:sldLayoutMkLst>
        </pc:sldLayoutChg>
        <pc:sldLayoutChg chg="add del">
          <pc:chgData name="Ann Berit Lauritsen Molleskolen" userId="S::annx0477@skole.skanderborg.dk::bd955826-7980-4f7f-9117-e24038dd0474" providerId="AD" clId="Web-{92515874-69BA-BECB-F9C6-E3A0B92E6AB0}" dt="2021-11-08T08:19:32.369" v="176"/>
          <pc:sldLayoutMkLst>
            <pc:docMk/>
            <pc:sldMasterMk cId="3635907308" sldId="2147483785"/>
            <pc:sldLayoutMk cId="557053418" sldId="2147483778"/>
          </pc:sldLayoutMkLst>
        </pc:sldLayoutChg>
        <pc:sldLayoutChg chg="add del">
          <pc:chgData name="Ann Berit Lauritsen Molleskolen" userId="S::annx0477@skole.skanderborg.dk::bd955826-7980-4f7f-9117-e24038dd0474" providerId="AD" clId="Web-{92515874-69BA-BECB-F9C6-E3A0B92E6AB0}" dt="2021-11-08T08:19:32.369" v="176"/>
          <pc:sldLayoutMkLst>
            <pc:docMk/>
            <pc:sldMasterMk cId="3635907308" sldId="2147483785"/>
            <pc:sldLayoutMk cId="4221038481" sldId="2147483779"/>
          </pc:sldLayoutMkLst>
        </pc:sldLayoutChg>
        <pc:sldLayoutChg chg="add del">
          <pc:chgData name="Ann Berit Lauritsen Molleskolen" userId="S::annx0477@skole.skanderborg.dk::bd955826-7980-4f7f-9117-e24038dd0474" providerId="AD" clId="Web-{92515874-69BA-BECB-F9C6-E3A0B92E6AB0}" dt="2021-11-08T08:19:32.369" v="176"/>
          <pc:sldLayoutMkLst>
            <pc:docMk/>
            <pc:sldMasterMk cId="3635907308" sldId="2147483785"/>
            <pc:sldLayoutMk cId="897769577" sldId="2147483780"/>
          </pc:sldLayoutMkLst>
        </pc:sldLayoutChg>
        <pc:sldLayoutChg chg="add del">
          <pc:chgData name="Ann Berit Lauritsen Molleskolen" userId="S::annx0477@skole.skanderborg.dk::bd955826-7980-4f7f-9117-e24038dd0474" providerId="AD" clId="Web-{92515874-69BA-BECB-F9C6-E3A0B92E6AB0}" dt="2021-11-08T08:19:32.369" v="176"/>
          <pc:sldLayoutMkLst>
            <pc:docMk/>
            <pc:sldMasterMk cId="3635907308" sldId="2147483785"/>
            <pc:sldLayoutMk cId="2942985968" sldId="2147483781"/>
          </pc:sldLayoutMkLst>
        </pc:sldLayoutChg>
        <pc:sldLayoutChg chg="add del">
          <pc:chgData name="Ann Berit Lauritsen Molleskolen" userId="S::annx0477@skole.skanderborg.dk::bd955826-7980-4f7f-9117-e24038dd0474" providerId="AD" clId="Web-{92515874-69BA-BECB-F9C6-E3A0B92E6AB0}" dt="2021-11-08T08:19:32.369" v="176"/>
          <pc:sldLayoutMkLst>
            <pc:docMk/>
            <pc:sldMasterMk cId="3635907308" sldId="2147483785"/>
            <pc:sldLayoutMk cId="1685386014" sldId="2147483782"/>
          </pc:sldLayoutMkLst>
        </pc:sldLayoutChg>
        <pc:sldLayoutChg chg="add del">
          <pc:chgData name="Ann Berit Lauritsen Molleskolen" userId="S::annx0477@skole.skanderborg.dk::bd955826-7980-4f7f-9117-e24038dd0474" providerId="AD" clId="Web-{92515874-69BA-BECB-F9C6-E3A0B92E6AB0}" dt="2021-11-08T08:19:32.369" v="176"/>
          <pc:sldLayoutMkLst>
            <pc:docMk/>
            <pc:sldMasterMk cId="3635907308" sldId="2147483785"/>
            <pc:sldLayoutMk cId="4123741725" sldId="2147483783"/>
          </pc:sldLayoutMkLst>
        </pc:sldLayoutChg>
        <pc:sldLayoutChg chg="add del">
          <pc:chgData name="Ann Berit Lauritsen Molleskolen" userId="S::annx0477@skole.skanderborg.dk::bd955826-7980-4f7f-9117-e24038dd0474" providerId="AD" clId="Web-{92515874-69BA-BECB-F9C6-E3A0B92E6AB0}" dt="2021-11-08T08:19:32.369" v="176"/>
          <pc:sldLayoutMkLst>
            <pc:docMk/>
            <pc:sldMasterMk cId="3635907308" sldId="2147483785"/>
            <pc:sldLayoutMk cId="3169887817" sldId="2147483784"/>
          </pc:sldLayoutMkLst>
        </pc:sldLayoutChg>
      </pc:sldMasterChg>
      <pc:sldMasterChg chg="add del addSldLayout delSldLayout">
        <pc:chgData name="Ann Berit Lauritsen Molleskolen" userId="S::annx0477@skole.skanderborg.dk::bd955826-7980-4f7f-9117-e24038dd0474" providerId="AD" clId="Web-{92515874-69BA-BECB-F9C6-E3A0B92E6AB0}" dt="2021-11-08T08:19:50.776" v="180"/>
        <pc:sldMasterMkLst>
          <pc:docMk/>
          <pc:sldMasterMk cId="150915960" sldId="2147483798"/>
        </pc:sldMasterMkLst>
        <pc:sldLayoutChg chg="add del">
          <pc:chgData name="Ann Berit Lauritsen Molleskolen" userId="S::annx0477@skole.skanderborg.dk::bd955826-7980-4f7f-9117-e24038dd0474" providerId="AD" clId="Web-{92515874-69BA-BECB-F9C6-E3A0B92E6AB0}" dt="2021-11-08T08:19:50.776" v="180"/>
          <pc:sldLayoutMkLst>
            <pc:docMk/>
            <pc:sldMasterMk cId="150915960" sldId="2147483798"/>
            <pc:sldLayoutMk cId="550708247" sldId="2147483787"/>
          </pc:sldLayoutMkLst>
        </pc:sldLayoutChg>
        <pc:sldLayoutChg chg="add del">
          <pc:chgData name="Ann Berit Lauritsen Molleskolen" userId="S::annx0477@skole.skanderborg.dk::bd955826-7980-4f7f-9117-e24038dd0474" providerId="AD" clId="Web-{92515874-69BA-BECB-F9C6-E3A0B92E6AB0}" dt="2021-11-08T08:19:50.776" v="180"/>
          <pc:sldLayoutMkLst>
            <pc:docMk/>
            <pc:sldMasterMk cId="150915960" sldId="2147483798"/>
            <pc:sldLayoutMk cId="4268391459" sldId="2147483788"/>
          </pc:sldLayoutMkLst>
        </pc:sldLayoutChg>
        <pc:sldLayoutChg chg="add del">
          <pc:chgData name="Ann Berit Lauritsen Molleskolen" userId="S::annx0477@skole.skanderborg.dk::bd955826-7980-4f7f-9117-e24038dd0474" providerId="AD" clId="Web-{92515874-69BA-BECB-F9C6-E3A0B92E6AB0}" dt="2021-11-08T08:19:50.776" v="180"/>
          <pc:sldLayoutMkLst>
            <pc:docMk/>
            <pc:sldMasterMk cId="150915960" sldId="2147483798"/>
            <pc:sldLayoutMk cId="4284623562" sldId="2147483789"/>
          </pc:sldLayoutMkLst>
        </pc:sldLayoutChg>
        <pc:sldLayoutChg chg="add del">
          <pc:chgData name="Ann Berit Lauritsen Molleskolen" userId="S::annx0477@skole.skanderborg.dk::bd955826-7980-4f7f-9117-e24038dd0474" providerId="AD" clId="Web-{92515874-69BA-BECB-F9C6-E3A0B92E6AB0}" dt="2021-11-08T08:19:50.776" v="180"/>
          <pc:sldLayoutMkLst>
            <pc:docMk/>
            <pc:sldMasterMk cId="150915960" sldId="2147483798"/>
            <pc:sldLayoutMk cId="2576434480" sldId="2147483790"/>
          </pc:sldLayoutMkLst>
        </pc:sldLayoutChg>
        <pc:sldLayoutChg chg="add del">
          <pc:chgData name="Ann Berit Lauritsen Molleskolen" userId="S::annx0477@skole.skanderborg.dk::bd955826-7980-4f7f-9117-e24038dd0474" providerId="AD" clId="Web-{92515874-69BA-BECB-F9C6-E3A0B92E6AB0}" dt="2021-11-08T08:19:50.776" v="180"/>
          <pc:sldLayoutMkLst>
            <pc:docMk/>
            <pc:sldMasterMk cId="150915960" sldId="2147483798"/>
            <pc:sldLayoutMk cId="2010061884" sldId="2147483791"/>
          </pc:sldLayoutMkLst>
        </pc:sldLayoutChg>
        <pc:sldLayoutChg chg="add del">
          <pc:chgData name="Ann Berit Lauritsen Molleskolen" userId="S::annx0477@skole.skanderborg.dk::bd955826-7980-4f7f-9117-e24038dd0474" providerId="AD" clId="Web-{92515874-69BA-BECB-F9C6-E3A0B92E6AB0}" dt="2021-11-08T08:19:50.776" v="180"/>
          <pc:sldLayoutMkLst>
            <pc:docMk/>
            <pc:sldMasterMk cId="150915960" sldId="2147483798"/>
            <pc:sldLayoutMk cId="216474774" sldId="2147483792"/>
          </pc:sldLayoutMkLst>
        </pc:sldLayoutChg>
        <pc:sldLayoutChg chg="add del">
          <pc:chgData name="Ann Berit Lauritsen Molleskolen" userId="S::annx0477@skole.skanderborg.dk::bd955826-7980-4f7f-9117-e24038dd0474" providerId="AD" clId="Web-{92515874-69BA-BECB-F9C6-E3A0B92E6AB0}" dt="2021-11-08T08:19:50.776" v="180"/>
          <pc:sldLayoutMkLst>
            <pc:docMk/>
            <pc:sldMasterMk cId="150915960" sldId="2147483798"/>
            <pc:sldLayoutMk cId="3590818364" sldId="2147483793"/>
          </pc:sldLayoutMkLst>
        </pc:sldLayoutChg>
        <pc:sldLayoutChg chg="add del">
          <pc:chgData name="Ann Berit Lauritsen Molleskolen" userId="S::annx0477@skole.skanderborg.dk::bd955826-7980-4f7f-9117-e24038dd0474" providerId="AD" clId="Web-{92515874-69BA-BECB-F9C6-E3A0B92E6AB0}" dt="2021-11-08T08:19:50.776" v="180"/>
          <pc:sldLayoutMkLst>
            <pc:docMk/>
            <pc:sldMasterMk cId="150915960" sldId="2147483798"/>
            <pc:sldLayoutMk cId="2204988450" sldId="2147483794"/>
          </pc:sldLayoutMkLst>
        </pc:sldLayoutChg>
        <pc:sldLayoutChg chg="add del">
          <pc:chgData name="Ann Berit Lauritsen Molleskolen" userId="S::annx0477@skole.skanderborg.dk::bd955826-7980-4f7f-9117-e24038dd0474" providerId="AD" clId="Web-{92515874-69BA-BECB-F9C6-E3A0B92E6AB0}" dt="2021-11-08T08:19:50.776" v="180"/>
          <pc:sldLayoutMkLst>
            <pc:docMk/>
            <pc:sldMasterMk cId="150915960" sldId="2147483798"/>
            <pc:sldLayoutMk cId="1794412441" sldId="2147483795"/>
          </pc:sldLayoutMkLst>
        </pc:sldLayoutChg>
        <pc:sldLayoutChg chg="add del">
          <pc:chgData name="Ann Berit Lauritsen Molleskolen" userId="S::annx0477@skole.skanderborg.dk::bd955826-7980-4f7f-9117-e24038dd0474" providerId="AD" clId="Web-{92515874-69BA-BECB-F9C6-E3A0B92E6AB0}" dt="2021-11-08T08:19:50.776" v="180"/>
          <pc:sldLayoutMkLst>
            <pc:docMk/>
            <pc:sldMasterMk cId="150915960" sldId="2147483798"/>
            <pc:sldLayoutMk cId="3857016398" sldId="2147483796"/>
          </pc:sldLayoutMkLst>
        </pc:sldLayoutChg>
        <pc:sldLayoutChg chg="add del">
          <pc:chgData name="Ann Berit Lauritsen Molleskolen" userId="S::annx0477@skole.skanderborg.dk::bd955826-7980-4f7f-9117-e24038dd0474" providerId="AD" clId="Web-{92515874-69BA-BECB-F9C6-E3A0B92E6AB0}" dt="2021-11-08T08:19:50.776" v="180"/>
          <pc:sldLayoutMkLst>
            <pc:docMk/>
            <pc:sldMasterMk cId="150915960" sldId="2147483798"/>
            <pc:sldLayoutMk cId="1527765618" sldId="2147483797"/>
          </pc:sldLayoutMkLst>
        </pc:sldLayoutChg>
      </pc:sldMasterChg>
      <pc:sldMasterChg chg="add del addSldLayout delSldLayout">
        <pc:chgData name="Ann Berit Lauritsen Molleskolen" userId="S::annx0477@skole.skanderborg.dk::bd955826-7980-4f7f-9117-e24038dd0474" providerId="AD" clId="Web-{92515874-69BA-BECB-F9C6-E3A0B92E6AB0}" dt="2021-11-08T08:20:42.637" v="207"/>
        <pc:sldMasterMkLst>
          <pc:docMk/>
          <pc:sldMasterMk cId="3249399830" sldId="2147483837"/>
        </pc:sldMasterMkLst>
        <pc:sldLayoutChg chg="add del">
          <pc:chgData name="Ann Berit Lauritsen Molleskolen" userId="S::annx0477@skole.skanderborg.dk::bd955826-7980-4f7f-9117-e24038dd0474" providerId="AD" clId="Web-{92515874-69BA-BECB-F9C6-E3A0B92E6AB0}" dt="2021-11-08T08:20:42.637" v="207"/>
          <pc:sldLayoutMkLst>
            <pc:docMk/>
            <pc:sldMasterMk cId="3249399830" sldId="2147483837"/>
            <pc:sldLayoutMk cId="2567791840" sldId="2147483826"/>
          </pc:sldLayoutMkLst>
        </pc:sldLayoutChg>
        <pc:sldLayoutChg chg="add del">
          <pc:chgData name="Ann Berit Lauritsen Molleskolen" userId="S::annx0477@skole.skanderborg.dk::bd955826-7980-4f7f-9117-e24038dd0474" providerId="AD" clId="Web-{92515874-69BA-BECB-F9C6-E3A0B92E6AB0}" dt="2021-11-08T08:20:42.637" v="207"/>
          <pc:sldLayoutMkLst>
            <pc:docMk/>
            <pc:sldMasterMk cId="3249399830" sldId="2147483837"/>
            <pc:sldLayoutMk cId="268094223" sldId="2147483827"/>
          </pc:sldLayoutMkLst>
        </pc:sldLayoutChg>
        <pc:sldLayoutChg chg="add del">
          <pc:chgData name="Ann Berit Lauritsen Molleskolen" userId="S::annx0477@skole.skanderborg.dk::bd955826-7980-4f7f-9117-e24038dd0474" providerId="AD" clId="Web-{92515874-69BA-BECB-F9C6-E3A0B92E6AB0}" dt="2021-11-08T08:20:42.637" v="207"/>
          <pc:sldLayoutMkLst>
            <pc:docMk/>
            <pc:sldMasterMk cId="3249399830" sldId="2147483837"/>
            <pc:sldLayoutMk cId="880646201" sldId="2147483828"/>
          </pc:sldLayoutMkLst>
        </pc:sldLayoutChg>
        <pc:sldLayoutChg chg="add del">
          <pc:chgData name="Ann Berit Lauritsen Molleskolen" userId="S::annx0477@skole.skanderborg.dk::bd955826-7980-4f7f-9117-e24038dd0474" providerId="AD" clId="Web-{92515874-69BA-BECB-F9C6-E3A0B92E6AB0}" dt="2021-11-08T08:20:42.637" v="207"/>
          <pc:sldLayoutMkLst>
            <pc:docMk/>
            <pc:sldMasterMk cId="3249399830" sldId="2147483837"/>
            <pc:sldLayoutMk cId="3438164717" sldId="2147483829"/>
          </pc:sldLayoutMkLst>
        </pc:sldLayoutChg>
        <pc:sldLayoutChg chg="add del">
          <pc:chgData name="Ann Berit Lauritsen Molleskolen" userId="S::annx0477@skole.skanderborg.dk::bd955826-7980-4f7f-9117-e24038dd0474" providerId="AD" clId="Web-{92515874-69BA-BECB-F9C6-E3A0B92E6AB0}" dt="2021-11-08T08:20:42.637" v="207"/>
          <pc:sldLayoutMkLst>
            <pc:docMk/>
            <pc:sldMasterMk cId="3249399830" sldId="2147483837"/>
            <pc:sldLayoutMk cId="2381148532" sldId="2147483830"/>
          </pc:sldLayoutMkLst>
        </pc:sldLayoutChg>
        <pc:sldLayoutChg chg="add del">
          <pc:chgData name="Ann Berit Lauritsen Molleskolen" userId="S::annx0477@skole.skanderborg.dk::bd955826-7980-4f7f-9117-e24038dd0474" providerId="AD" clId="Web-{92515874-69BA-BECB-F9C6-E3A0B92E6AB0}" dt="2021-11-08T08:20:42.637" v="207"/>
          <pc:sldLayoutMkLst>
            <pc:docMk/>
            <pc:sldMasterMk cId="3249399830" sldId="2147483837"/>
            <pc:sldLayoutMk cId="412521788" sldId="2147483831"/>
          </pc:sldLayoutMkLst>
        </pc:sldLayoutChg>
        <pc:sldLayoutChg chg="add del">
          <pc:chgData name="Ann Berit Lauritsen Molleskolen" userId="S::annx0477@skole.skanderborg.dk::bd955826-7980-4f7f-9117-e24038dd0474" providerId="AD" clId="Web-{92515874-69BA-BECB-F9C6-E3A0B92E6AB0}" dt="2021-11-08T08:20:42.637" v="207"/>
          <pc:sldLayoutMkLst>
            <pc:docMk/>
            <pc:sldMasterMk cId="3249399830" sldId="2147483837"/>
            <pc:sldLayoutMk cId="1544843457" sldId="2147483832"/>
          </pc:sldLayoutMkLst>
        </pc:sldLayoutChg>
        <pc:sldLayoutChg chg="add del">
          <pc:chgData name="Ann Berit Lauritsen Molleskolen" userId="S::annx0477@skole.skanderborg.dk::bd955826-7980-4f7f-9117-e24038dd0474" providerId="AD" clId="Web-{92515874-69BA-BECB-F9C6-E3A0B92E6AB0}" dt="2021-11-08T08:20:42.637" v="207"/>
          <pc:sldLayoutMkLst>
            <pc:docMk/>
            <pc:sldMasterMk cId="3249399830" sldId="2147483837"/>
            <pc:sldLayoutMk cId="552850780" sldId="2147483833"/>
          </pc:sldLayoutMkLst>
        </pc:sldLayoutChg>
        <pc:sldLayoutChg chg="add del">
          <pc:chgData name="Ann Berit Lauritsen Molleskolen" userId="S::annx0477@skole.skanderborg.dk::bd955826-7980-4f7f-9117-e24038dd0474" providerId="AD" clId="Web-{92515874-69BA-BECB-F9C6-E3A0B92E6AB0}" dt="2021-11-08T08:20:42.637" v="207"/>
          <pc:sldLayoutMkLst>
            <pc:docMk/>
            <pc:sldMasterMk cId="3249399830" sldId="2147483837"/>
            <pc:sldLayoutMk cId="2505580944" sldId="2147483834"/>
          </pc:sldLayoutMkLst>
        </pc:sldLayoutChg>
        <pc:sldLayoutChg chg="add del">
          <pc:chgData name="Ann Berit Lauritsen Molleskolen" userId="S::annx0477@skole.skanderborg.dk::bd955826-7980-4f7f-9117-e24038dd0474" providerId="AD" clId="Web-{92515874-69BA-BECB-F9C6-E3A0B92E6AB0}" dt="2021-11-08T08:20:42.637" v="207"/>
          <pc:sldLayoutMkLst>
            <pc:docMk/>
            <pc:sldMasterMk cId="3249399830" sldId="2147483837"/>
            <pc:sldLayoutMk cId="1470454908" sldId="2147483835"/>
          </pc:sldLayoutMkLst>
        </pc:sldLayoutChg>
        <pc:sldLayoutChg chg="add del">
          <pc:chgData name="Ann Berit Lauritsen Molleskolen" userId="S::annx0477@skole.skanderborg.dk::bd955826-7980-4f7f-9117-e24038dd0474" providerId="AD" clId="Web-{92515874-69BA-BECB-F9C6-E3A0B92E6AB0}" dt="2021-11-08T08:20:42.637" v="207"/>
          <pc:sldLayoutMkLst>
            <pc:docMk/>
            <pc:sldMasterMk cId="3249399830" sldId="2147483837"/>
            <pc:sldLayoutMk cId="1899408313" sldId="2147483836"/>
          </pc:sldLayoutMkLst>
        </pc:sldLayoutChg>
      </pc:sldMasterChg>
      <pc:sldMasterChg chg="add addSldLayout">
        <pc:chgData name="Ann Berit Lauritsen Molleskolen" userId="S::annx0477@skole.skanderborg.dk::bd955826-7980-4f7f-9117-e24038dd0474" providerId="AD" clId="Web-{92515874-69BA-BECB-F9C6-E3A0B92E6AB0}" dt="2021-11-08T08:20:42.637" v="207"/>
        <pc:sldMasterMkLst>
          <pc:docMk/>
          <pc:sldMasterMk cId="3665894985" sldId="2147483838"/>
        </pc:sldMasterMkLst>
        <pc:sldLayoutChg chg="add">
          <pc:chgData name="Ann Berit Lauritsen Molleskolen" userId="S::annx0477@skole.skanderborg.dk::bd955826-7980-4f7f-9117-e24038dd0474" providerId="AD" clId="Web-{92515874-69BA-BECB-F9C6-E3A0B92E6AB0}" dt="2021-11-08T08:20:42.637" v="207"/>
          <pc:sldLayoutMkLst>
            <pc:docMk/>
            <pc:sldMasterMk cId="3665894985" sldId="2147483838"/>
            <pc:sldLayoutMk cId="498458381" sldId="2147483839"/>
          </pc:sldLayoutMkLst>
        </pc:sldLayoutChg>
        <pc:sldLayoutChg chg="add">
          <pc:chgData name="Ann Berit Lauritsen Molleskolen" userId="S::annx0477@skole.skanderborg.dk::bd955826-7980-4f7f-9117-e24038dd0474" providerId="AD" clId="Web-{92515874-69BA-BECB-F9C6-E3A0B92E6AB0}" dt="2021-11-08T08:20:42.637" v="207"/>
          <pc:sldLayoutMkLst>
            <pc:docMk/>
            <pc:sldMasterMk cId="3665894985" sldId="2147483838"/>
            <pc:sldLayoutMk cId="514998645" sldId="2147483840"/>
          </pc:sldLayoutMkLst>
        </pc:sldLayoutChg>
        <pc:sldLayoutChg chg="add">
          <pc:chgData name="Ann Berit Lauritsen Molleskolen" userId="S::annx0477@skole.skanderborg.dk::bd955826-7980-4f7f-9117-e24038dd0474" providerId="AD" clId="Web-{92515874-69BA-BECB-F9C6-E3A0B92E6AB0}" dt="2021-11-08T08:20:42.637" v="207"/>
          <pc:sldLayoutMkLst>
            <pc:docMk/>
            <pc:sldMasterMk cId="3665894985" sldId="2147483838"/>
            <pc:sldLayoutMk cId="2353320522" sldId="2147483841"/>
          </pc:sldLayoutMkLst>
        </pc:sldLayoutChg>
        <pc:sldLayoutChg chg="add">
          <pc:chgData name="Ann Berit Lauritsen Molleskolen" userId="S::annx0477@skole.skanderborg.dk::bd955826-7980-4f7f-9117-e24038dd0474" providerId="AD" clId="Web-{92515874-69BA-BECB-F9C6-E3A0B92E6AB0}" dt="2021-11-08T08:20:42.637" v="207"/>
          <pc:sldLayoutMkLst>
            <pc:docMk/>
            <pc:sldMasterMk cId="3665894985" sldId="2147483838"/>
            <pc:sldLayoutMk cId="1006301275" sldId="2147483842"/>
          </pc:sldLayoutMkLst>
        </pc:sldLayoutChg>
        <pc:sldLayoutChg chg="add">
          <pc:chgData name="Ann Berit Lauritsen Molleskolen" userId="S::annx0477@skole.skanderborg.dk::bd955826-7980-4f7f-9117-e24038dd0474" providerId="AD" clId="Web-{92515874-69BA-BECB-F9C6-E3A0B92E6AB0}" dt="2021-11-08T08:20:42.637" v="207"/>
          <pc:sldLayoutMkLst>
            <pc:docMk/>
            <pc:sldMasterMk cId="3665894985" sldId="2147483838"/>
            <pc:sldLayoutMk cId="1945514395" sldId="2147483843"/>
          </pc:sldLayoutMkLst>
        </pc:sldLayoutChg>
        <pc:sldLayoutChg chg="add">
          <pc:chgData name="Ann Berit Lauritsen Molleskolen" userId="S::annx0477@skole.skanderborg.dk::bd955826-7980-4f7f-9117-e24038dd0474" providerId="AD" clId="Web-{92515874-69BA-BECB-F9C6-E3A0B92E6AB0}" dt="2021-11-08T08:20:42.637" v="207"/>
          <pc:sldLayoutMkLst>
            <pc:docMk/>
            <pc:sldMasterMk cId="3665894985" sldId="2147483838"/>
            <pc:sldLayoutMk cId="3011886346" sldId="2147483844"/>
          </pc:sldLayoutMkLst>
        </pc:sldLayoutChg>
        <pc:sldLayoutChg chg="add">
          <pc:chgData name="Ann Berit Lauritsen Molleskolen" userId="S::annx0477@skole.skanderborg.dk::bd955826-7980-4f7f-9117-e24038dd0474" providerId="AD" clId="Web-{92515874-69BA-BECB-F9C6-E3A0B92E6AB0}" dt="2021-11-08T08:20:42.637" v="207"/>
          <pc:sldLayoutMkLst>
            <pc:docMk/>
            <pc:sldMasterMk cId="3665894985" sldId="2147483838"/>
            <pc:sldLayoutMk cId="2922621814" sldId="2147483845"/>
          </pc:sldLayoutMkLst>
        </pc:sldLayoutChg>
        <pc:sldLayoutChg chg="add">
          <pc:chgData name="Ann Berit Lauritsen Molleskolen" userId="S::annx0477@skole.skanderborg.dk::bd955826-7980-4f7f-9117-e24038dd0474" providerId="AD" clId="Web-{92515874-69BA-BECB-F9C6-E3A0B92E6AB0}" dt="2021-11-08T08:20:42.637" v="207"/>
          <pc:sldLayoutMkLst>
            <pc:docMk/>
            <pc:sldMasterMk cId="3665894985" sldId="2147483838"/>
            <pc:sldLayoutMk cId="3883271162" sldId="2147483846"/>
          </pc:sldLayoutMkLst>
        </pc:sldLayoutChg>
        <pc:sldLayoutChg chg="add">
          <pc:chgData name="Ann Berit Lauritsen Molleskolen" userId="S::annx0477@skole.skanderborg.dk::bd955826-7980-4f7f-9117-e24038dd0474" providerId="AD" clId="Web-{92515874-69BA-BECB-F9C6-E3A0B92E6AB0}" dt="2021-11-08T08:20:42.637" v="207"/>
          <pc:sldLayoutMkLst>
            <pc:docMk/>
            <pc:sldMasterMk cId="3665894985" sldId="2147483838"/>
            <pc:sldLayoutMk cId="661821246" sldId="2147483847"/>
          </pc:sldLayoutMkLst>
        </pc:sldLayoutChg>
        <pc:sldLayoutChg chg="add">
          <pc:chgData name="Ann Berit Lauritsen Molleskolen" userId="S::annx0477@skole.skanderborg.dk::bd955826-7980-4f7f-9117-e24038dd0474" providerId="AD" clId="Web-{92515874-69BA-BECB-F9C6-E3A0B92E6AB0}" dt="2021-11-08T08:20:42.637" v="207"/>
          <pc:sldLayoutMkLst>
            <pc:docMk/>
            <pc:sldMasterMk cId="3665894985" sldId="2147483838"/>
            <pc:sldLayoutMk cId="3162238904" sldId="2147483848"/>
          </pc:sldLayoutMkLst>
        </pc:sldLayoutChg>
        <pc:sldLayoutChg chg="add">
          <pc:chgData name="Ann Berit Lauritsen Molleskolen" userId="S::annx0477@skole.skanderborg.dk::bd955826-7980-4f7f-9117-e24038dd0474" providerId="AD" clId="Web-{92515874-69BA-BECB-F9C6-E3A0B92E6AB0}" dt="2021-11-08T08:20:42.637" v="207"/>
          <pc:sldLayoutMkLst>
            <pc:docMk/>
            <pc:sldMasterMk cId="3665894985" sldId="2147483838"/>
            <pc:sldLayoutMk cId="1546075134" sldId="2147483849"/>
          </pc:sldLayoutMkLst>
        </pc:sldLayoutChg>
      </pc:sldMasterChg>
      <pc:sldMasterChg chg="add del addSldLayout delSldLayout">
        <pc:chgData name="Ann Berit Lauritsen Molleskolen" userId="S::annx0477@skole.skanderborg.dk::bd955826-7980-4f7f-9117-e24038dd0474" providerId="AD" clId="Web-{92515874-69BA-BECB-F9C6-E3A0B92E6AB0}" dt="2021-11-08T08:19:42.620" v="178"/>
        <pc:sldMasterMkLst>
          <pc:docMk/>
          <pc:sldMasterMk cId="2290353593" sldId="2147483863"/>
        </pc:sldMasterMkLst>
        <pc:sldLayoutChg chg="add del">
          <pc:chgData name="Ann Berit Lauritsen Molleskolen" userId="S::annx0477@skole.skanderborg.dk::bd955826-7980-4f7f-9117-e24038dd0474" providerId="AD" clId="Web-{92515874-69BA-BECB-F9C6-E3A0B92E6AB0}" dt="2021-11-08T08:19:42.620" v="178"/>
          <pc:sldLayoutMkLst>
            <pc:docMk/>
            <pc:sldMasterMk cId="2290353593" sldId="2147483863"/>
            <pc:sldLayoutMk cId="1109931261" sldId="2147483852"/>
          </pc:sldLayoutMkLst>
        </pc:sldLayoutChg>
        <pc:sldLayoutChg chg="add del">
          <pc:chgData name="Ann Berit Lauritsen Molleskolen" userId="S::annx0477@skole.skanderborg.dk::bd955826-7980-4f7f-9117-e24038dd0474" providerId="AD" clId="Web-{92515874-69BA-BECB-F9C6-E3A0B92E6AB0}" dt="2021-11-08T08:19:42.620" v="178"/>
          <pc:sldLayoutMkLst>
            <pc:docMk/>
            <pc:sldMasterMk cId="2290353593" sldId="2147483863"/>
            <pc:sldLayoutMk cId="552328525" sldId="2147483853"/>
          </pc:sldLayoutMkLst>
        </pc:sldLayoutChg>
        <pc:sldLayoutChg chg="add del">
          <pc:chgData name="Ann Berit Lauritsen Molleskolen" userId="S::annx0477@skole.skanderborg.dk::bd955826-7980-4f7f-9117-e24038dd0474" providerId="AD" clId="Web-{92515874-69BA-BECB-F9C6-E3A0B92E6AB0}" dt="2021-11-08T08:19:42.620" v="178"/>
          <pc:sldLayoutMkLst>
            <pc:docMk/>
            <pc:sldMasterMk cId="2290353593" sldId="2147483863"/>
            <pc:sldLayoutMk cId="2372851461" sldId="2147483854"/>
          </pc:sldLayoutMkLst>
        </pc:sldLayoutChg>
        <pc:sldLayoutChg chg="add del">
          <pc:chgData name="Ann Berit Lauritsen Molleskolen" userId="S::annx0477@skole.skanderborg.dk::bd955826-7980-4f7f-9117-e24038dd0474" providerId="AD" clId="Web-{92515874-69BA-BECB-F9C6-E3A0B92E6AB0}" dt="2021-11-08T08:19:42.620" v="178"/>
          <pc:sldLayoutMkLst>
            <pc:docMk/>
            <pc:sldMasterMk cId="2290353593" sldId="2147483863"/>
            <pc:sldLayoutMk cId="1605310579" sldId="2147483855"/>
          </pc:sldLayoutMkLst>
        </pc:sldLayoutChg>
        <pc:sldLayoutChg chg="add del">
          <pc:chgData name="Ann Berit Lauritsen Molleskolen" userId="S::annx0477@skole.skanderborg.dk::bd955826-7980-4f7f-9117-e24038dd0474" providerId="AD" clId="Web-{92515874-69BA-BECB-F9C6-E3A0B92E6AB0}" dt="2021-11-08T08:19:42.620" v="178"/>
          <pc:sldLayoutMkLst>
            <pc:docMk/>
            <pc:sldMasterMk cId="2290353593" sldId="2147483863"/>
            <pc:sldLayoutMk cId="1392968859" sldId="2147483856"/>
          </pc:sldLayoutMkLst>
        </pc:sldLayoutChg>
        <pc:sldLayoutChg chg="add del">
          <pc:chgData name="Ann Berit Lauritsen Molleskolen" userId="S::annx0477@skole.skanderborg.dk::bd955826-7980-4f7f-9117-e24038dd0474" providerId="AD" clId="Web-{92515874-69BA-BECB-F9C6-E3A0B92E6AB0}" dt="2021-11-08T08:19:42.620" v="178"/>
          <pc:sldLayoutMkLst>
            <pc:docMk/>
            <pc:sldMasterMk cId="2290353593" sldId="2147483863"/>
            <pc:sldLayoutMk cId="2774320336" sldId="2147483857"/>
          </pc:sldLayoutMkLst>
        </pc:sldLayoutChg>
        <pc:sldLayoutChg chg="add del">
          <pc:chgData name="Ann Berit Lauritsen Molleskolen" userId="S::annx0477@skole.skanderborg.dk::bd955826-7980-4f7f-9117-e24038dd0474" providerId="AD" clId="Web-{92515874-69BA-BECB-F9C6-E3A0B92E6AB0}" dt="2021-11-08T08:19:42.620" v="178"/>
          <pc:sldLayoutMkLst>
            <pc:docMk/>
            <pc:sldMasterMk cId="2290353593" sldId="2147483863"/>
            <pc:sldLayoutMk cId="2263744587" sldId="2147483858"/>
          </pc:sldLayoutMkLst>
        </pc:sldLayoutChg>
        <pc:sldLayoutChg chg="add del">
          <pc:chgData name="Ann Berit Lauritsen Molleskolen" userId="S::annx0477@skole.skanderborg.dk::bd955826-7980-4f7f-9117-e24038dd0474" providerId="AD" clId="Web-{92515874-69BA-BECB-F9C6-E3A0B92E6AB0}" dt="2021-11-08T08:19:42.620" v="178"/>
          <pc:sldLayoutMkLst>
            <pc:docMk/>
            <pc:sldMasterMk cId="2290353593" sldId="2147483863"/>
            <pc:sldLayoutMk cId="3435326569" sldId="2147483859"/>
          </pc:sldLayoutMkLst>
        </pc:sldLayoutChg>
        <pc:sldLayoutChg chg="add del">
          <pc:chgData name="Ann Berit Lauritsen Molleskolen" userId="S::annx0477@skole.skanderborg.dk::bd955826-7980-4f7f-9117-e24038dd0474" providerId="AD" clId="Web-{92515874-69BA-BECB-F9C6-E3A0B92E6AB0}" dt="2021-11-08T08:19:42.620" v="178"/>
          <pc:sldLayoutMkLst>
            <pc:docMk/>
            <pc:sldMasterMk cId="2290353593" sldId="2147483863"/>
            <pc:sldLayoutMk cId="70490837" sldId="2147483860"/>
          </pc:sldLayoutMkLst>
        </pc:sldLayoutChg>
        <pc:sldLayoutChg chg="add del">
          <pc:chgData name="Ann Berit Lauritsen Molleskolen" userId="S::annx0477@skole.skanderborg.dk::bd955826-7980-4f7f-9117-e24038dd0474" providerId="AD" clId="Web-{92515874-69BA-BECB-F9C6-E3A0B92E6AB0}" dt="2021-11-08T08:19:42.620" v="178"/>
          <pc:sldLayoutMkLst>
            <pc:docMk/>
            <pc:sldMasterMk cId="2290353593" sldId="2147483863"/>
            <pc:sldLayoutMk cId="961574819" sldId="2147483861"/>
          </pc:sldLayoutMkLst>
        </pc:sldLayoutChg>
        <pc:sldLayoutChg chg="add del">
          <pc:chgData name="Ann Berit Lauritsen Molleskolen" userId="S::annx0477@skole.skanderborg.dk::bd955826-7980-4f7f-9117-e24038dd0474" providerId="AD" clId="Web-{92515874-69BA-BECB-F9C6-E3A0B92E6AB0}" dt="2021-11-08T08:19:42.620" v="178"/>
          <pc:sldLayoutMkLst>
            <pc:docMk/>
            <pc:sldMasterMk cId="2290353593" sldId="2147483863"/>
            <pc:sldLayoutMk cId="1564152787" sldId="2147483862"/>
          </pc:sldLayoutMkLst>
        </pc:sldLayoutChg>
      </pc:sldMasterChg>
    </pc:docChg>
  </pc:docChgLst>
  <pc:docChgLst>
    <pc:chgData name="Ann Berit Lauritsen Molleskolen" userId="S::annx0477@skole.skanderborg.dk::bd955826-7980-4f7f-9117-e24038dd0474" providerId="AD" clId="Web-{A3090CD3-A29D-E346-AD8F-FDD26F49E22A}"/>
    <pc:docChg chg="addSld delSld modSld">
      <pc:chgData name="Ann Berit Lauritsen Molleskolen" userId="S::annx0477@skole.skanderborg.dk::bd955826-7980-4f7f-9117-e24038dd0474" providerId="AD" clId="Web-{A3090CD3-A29D-E346-AD8F-FDD26F49E22A}" dt="2021-11-24T11:50:02.508" v="85" actId="20577"/>
      <pc:docMkLst>
        <pc:docMk/>
      </pc:docMkLst>
      <pc:sldChg chg="new del">
        <pc:chgData name="Ann Berit Lauritsen Molleskolen" userId="S::annx0477@skole.skanderborg.dk::bd955826-7980-4f7f-9117-e24038dd0474" providerId="AD" clId="Web-{A3090CD3-A29D-E346-AD8F-FDD26F49E22A}" dt="2021-11-24T06:49:04.375" v="1"/>
        <pc:sldMkLst>
          <pc:docMk/>
          <pc:sldMk cId="1955149945" sldId="270"/>
        </pc:sldMkLst>
      </pc:sldChg>
      <pc:sldChg chg="addSp modSp new mod setBg">
        <pc:chgData name="Ann Berit Lauritsen Molleskolen" userId="S::annx0477@skole.skanderborg.dk::bd955826-7980-4f7f-9117-e24038dd0474" providerId="AD" clId="Web-{A3090CD3-A29D-E346-AD8F-FDD26F49E22A}" dt="2021-11-24T11:50:02.508" v="85" actId="20577"/>
        <pc:sldMkLst>
          <pc:docMk/>
          <pc:sldMk cId="2602329124" sldId="270"/>
        </pc:sldMkLst>
        <pc:spChg chg="mod">
          <ac:chgData name="Ann Berit Lauritsen Molleskolen" userId="S::annx0477@skole.skanderborg.dk::bd955826-7980-4f7f-9117-e24038dd0474" providerId="AD" clId="Web-{A3090CD3-A29D-E346-AD8F-FDD26F49E22A}" dt="2021-11-24T11:50:02.508" v="85" actId="20577"/>
          <ac:spMkLst>
            <pc:docMk/>
            <pc:sldMk cId="2602329124" sldId="270"/>
            <ac:spMk id="2" creationId="{E89CFF3D-151E-4972-AD7E-8C58B8FDD82E}"/>
          </ac:spMkLst>
        </pc:spChg>
        <pc:spChg chg="mod ord">
          <ac:chgData name="Ann Berit Lauritsen Molleskolen" userId="S::annx0477@skole.skanderborg.dk::bd955826-7980-4f7f-9117-e24038dd0474" providerId="AD" clId="Web-{A3090CD3-A29D-E346-AD8F-FDD26F49E22A}" dt="2021-11-24T11:45:56.908" v="83"/>
          <ac:spMkLst>
            <pc:docMk/>
            <pc:sldMk cId="2602329124" sldId="270"/>
            <ac:spMk id="3" creationId="{CC9B97B2-8E7D-471A-8E49-DB521C0AA8B7}"/>
          </ac:spMkLst>
        </pc:spChg>
        <pc:spChg chg="add">
          <ac:chgData name="Ann Berit Lauritsen Molleskolen" userId="S::annx0477@skole.skanderborg.dk::bd955826-7980-4f7f-9117-e24038dd0474" providerId="AD" clId="Web-{A3090CD3-A29D-E346-AD8F-FDD26F49E22A}" dt="2021-11-24T11:45:56.908" v="83"/>
          <ac:spMkLst>
            <pc:docMk/>
            <pc:sldMk cId="2602329124" sldId="270"/>
            <ac:spMk id="10" creationId="{8108D317-7CBD-4897-BD1F-959436D2A3BE}"/>
          </ac:spMkLst>
        </pc:spChg>
        <pc:spChg chg="add">
          <ac:chgData name="Ann Berit Lauritsen Molleskolen" userId="S::annx0477@skole.skanderborg.dk::bd955826-7980-4f7f-9117-e24038dd0474" providerId="AD" clId="Web-{A3090CD3-A29D-E346-AD8F-FDD26F49E22A}" dt="2021-11-24T11:45:56.908" v="83"/>
          <ac:spMkLst>
            <pc:docMk/>
            <pc:sldMk cId="2602329124" sldId="270"/>
            <ac:spMk id="12" creationId="{D6297641-8B9F-4767-9606-8A11313227BF}"/>
          </ac:spMkLst>
        </pc:spChg>
        <pc:spChg chg="add">
          <ac:chgData name="Ann Berit Lauritsen Molleskolen" userId="S::annx0477@skole.skanderborg.dk::bd955826-7980-4f7f-9117-e24038dd0474" providerId="AD" clId="Web-{A3090CD3-A29D-E346-AD8F-FDD26F49E22A}" dt="2021-11-24T11:45:56.908" v="83"/>
          <ac:spMkLst>
            <pc:docMk/>
            <pc:sldMk cId="2602329124" sldId="270"/>
            <ac:spMk id="14" creationId="{D8F3CA65-EA00-46B4-9616-39E6853F7BED}"/>
          </ac:spMkLst>
        </pc:spChg>
        <pc:picChg chg="add mod">
          <ac:chgData name="Ann Berit Lauritsen Molleskolen" userId="S::annx0477@skole.skanderborg.dk::bd955826-7980-4f7f-9117-e24038dd0474" providerId="AD" clId="Web-{A3090CD3-A29D-E346-AD8F-FDD26F49E22A}" dt="2021-11-24T11:45:56.908" v="83"/>
          <ac:picMkLst>
            <pc:docMk/>
            <pc:sldMk cId="2602329124" sldId="270"/>
            <ac:picMk id="5" creationId="{AFC68704-5C77-462D-B21D-3597D82A5B47}"/>
          </ac:picMkLst>
        </pc:picChg>
      </pc:sldChg>
    </pc:docChg>
  </pc:docChgLst>
  <pc:docChgLst>
    <pc:chgData name="Ann Berit Lauritsen Molleskolen" userId="S::annx0477@skole.skanderborg.dk::bd955826-7980-4f7f-9117-e24038dd0474" providerId="AD" clId="Web-{53330F9F-2124-912B-FCE1-DD737C6EEE46}"/>
    <pc:docChg chg="addSld delSld modSld sldOrd">
      <pc:chgData name="Ann Berit Lauritsen Molleskolen" userId="S::annx0477@skole.skanderborg.dk::bd955826-7980-4f7f-9117-e24038dd0474" providerId="AD" clId="Web-{53330F9F-2124-912B-FCE1-DD737C6EEE46}" dt="2021-11-14T19:35:35.311" v="530"/>
      <pc:docMkLst>
        <pc:docMk/>
      </pc:docMkLst>
      <pc:sldChg chg="addSp delSp modSp addCm">
        <pc:chgData name="Ann Berit Lauritsen Molleskolen" userId="S::annx0477@skole.skanderborg.dk::bd955826-7980-4f7f-9117-e24038dd0474" providerId="AD" clId="Web-{53330F9F-2124-912B-FCE1-DD737C6EEE46}" dt="2021-11-11T16:47:08.032" v="355"/>
        <pc:sldMkLst>
          <pc:docMk/>
          <pc:sldMk cId="3614744828" sldId="259"/>
        </pc:sldMkLst>
        <pc:spChg chg="mod">
          <ac:chgData name="Ann Berit Lauritsen Molleskolen" userId="S::annx0477@skole.skanderborg.dk::bd955826-7980-4f7f-9117-e24038dd0474" providerId="AD" clId="Web-{53330F9F-2124-912B-FCE1-DD737C6EEE46}" dt="2021-11-11T14:02:35.673" v="354" actId="14100"/>
          <ac:spMkLst>
            <pc:docMk/>
            <pc:sldMk cId="3614744828" sldId="259"/>
            <ac:spMk id="2" creationId="{09CD0690-55D2-47A3-90A2-A915A784A7A4}"/>
          </ac:spMkLst>
        </pc:spChg>
        <pc:spChg chg="add del mod">
          <ac:chgData name="Ann Berit Lauritsen Molleskolen" userId="S::annx0477@skole.skanderborg.dk::bd955826-7980-4f7f-9117-e24038dd0474" providerId="AD" clId="Web-{53330F9F-2124-912B-FCE1-DD737C6EEE46}" dt="2021-11-11T14:02:19.750" v="350"/>
          <ac:spMkLst>
            <pc:docMk/>
            <pc:sldMk cId="3614744828" sldId="259"/>
            <ac:spMk id="6" creationId="{FE8A159C-E1ED-41DE-B02F-AA051CD03B94}"/>
          </ac:spMkLst>
        </pc:spChg>
        <pc:spChg chg="add del mod">
          <ac:chgData name="Ann Berit Lauritsen Molleskolen" userId="S::annx0477@skole.skanderborg.dk::bd955826-7980-4f7f-9117-e24038dd0474" providerId="AD" clId="Web-{53330F9F-2124-912B-FCE1-DD737C6EEE46}" dt="2021-11-11T14:02:14.172" v="349"/>
          <ac:spMkLst>
            <pc:docMk/>
            <pc:sldMk cId="3614744828" sldId="259"/>
            <ac:spMk id="7" creationId="{C3D2B0E3-4744-48B4-8DB8-354E43A970D6}"/>
          </ac:spMkLst>
        </pc:spChg>
        <pc:picChg chg="add mod">
          <ac:chgData name="Ann Berit Lauritsen Molleskolen" userId="S::annx0477@skole.skanderborg.dk::bd955826-7980-4f7f-9117-e24038dd0474" providerId="AD" clId="Web-{53330F9F-2124-912B-FCE1-DD737C6EEE46}" dt="2021-11-11T14:02:30.438" v="353" actId="1076"/>
          <ac:picMkLst>
            <pc:docMk/>
            <pc:sldMk cId="3614744828" sldId="259"/>
            <ac:picMk id="3" creationId="{20B2F7F0-CC1B-4C08-AF1C-D6F34E029FBF}"/>
          </ac:picMkLst>
        </pc:picChg>
        <pc:picChg chg="add mod">
          <ac:chgData name="Ann Berit Lauritsen Molleskolen" userId="S::annx0477@skole.skanderborg.dk::bd955826-7980-4f7f-9117-e24038dd0474" providerId="AD" clId="Web-{53330F9F-2124-912B-FCE1-DD737C6EEE46}" dt="2021-11-11T14:02:26.579" v="352" actId="1076"/>
          <ac:picMkLst>
            <pc:docMk/>
            <pc:sldMk cId="3614744828" sldId="259"/>
            <ac:picMk id="8" creationId="{566547D8-3A12-4FBA-8F59-C3BFA6912D54}"/>
          </ac:picMkLst>
        </pc:picChg>
        <pc:picChg chg="add mod">
          <ac:chgData name="Ann Berit Lauritsen Molleskolen" userId="S::annx0477@skole.skanderborg.dk::bd955826-7980-4f7f-9117-e24038dd0474" providerId="AD" clId="Web-{53330F9F-2124-912B-FCE1-DD737C6EEE46}" dt="2021-11-11T14:02:23.688" v="351" actId="1076"/>
          <ac:picMkLst>
            <pc:docMk/>
            <pc:sldMk cId="3614744828" sldId="259"/>
            <ac:picMk id="9" creationId="{331928C7-C602-4A25-BE7B-F15C9DC36BD4}"/>
          </ac:picMkLst>
        </pc:picChg>
      </pc:sldChg>
      <pc:sldChg chg="addSp modSp ord">
        <pc:chgData name="Ann Berit Lauritsen Molleskolen" userId="S::annx0477@skole.skanderborg.dk::bd955826-7980-4f7f-9117-e24038dd0474" providerId="AD" clId="Web-{53330F9F-2124-912B-FCE1-DD737C6EEE46}" dt="2021-11-11T17:03:42.541" v="404"/>
        <pc:sldMkLst>
          <pc:docMk/>
          <pc:sldMk cId="1389058624" sldId="260"/>
        </pc:sldMkLst>
        <pc:spChg chg="add mod">
          <ac:chgData name="Ann Berit Lauritsen Molleskolen" userId="S::annx0477@skole.skanderborg.dk::bd955826-7980-4f7f-9117-e24038dd0474" providerId="AD" clId="Web-{53330F9F-2124-912B-FCE1-DD737C6EEE46}" dt="2021-11-11T13:41:29.564" v="39" actId="20577"/>
          <ac:spMkLst>
            <pc:docMk/>
            <pc:sldMk cId="1389058624" sldId="260"/>
            <ac:spMk id="3" creationId="{4B54FC15-9350-4015-85CA-288787B3D5BE}"/>
          </ac:spMkLst>
        </pc:spChg>
        <pc:spChg chg="add mod">
          <ac:chgData name="Ann Berit Lauritsen Molleskolen" userId="S::annx0477@skole.skanderborg.dk::bd955826-7980-4f7f-9117-e24038dd0474" providerId="AD" clId="Web-{53330F9F-2124-912B-FCE1-DD737C6EEE46}" dt="2021-11-11T13:41:38.112" v="43" actId="1076"/>
          <ac:spMkLst>
            <pc:docMk/>
            <pc:sldMk cId="1389058624" sldId="260"/>
            <ac:spMk id="4" creationId="{28A5CF51-D5C5-488E-9E8E-C5C206AA387D}"/>
          </ac:spMkLst>
        </pc:spChg>
      </pc:sldChg>
      <pc:sldChg chg="addSp delSp modSp new">
        <pc:chgData name="Ann Berit Lauritsen Molleskolen" userId="S::annx0477@skole.skanderborg.dk::bd955826-7980-4f7f-9117-e24038dd0474" providerId="AD" clId="Web-{53330F9F-2124-912B-FCE1-DD737C6EEE46}" dt="2021-11-11T13:46:09.363" v="185" actId="1076"/>
        <pc:sldMkLst>
          <pc:docMk/>
          <pc:sldMk cId="4032283421" sldId="261"/>
        </pc:sldMkLst>
        <pc:spChg chg="add del mod">
          <ac:chgData name="Ann Berit Lauritsen Molleskolen" userId="S::annx0477@skole.skanderborg.dk::bd955826-7980-4f7f-9117-e24038dd0474" providerId="AD" clId="Web-{53330F9F-2124-912B-FCE1-DD737C6EEE46}" dt="2021-11-11T13:46:00.456" v="183"/>
          <ac:spMkLst>
            <pc:docMk/>
            <pc:sldMk cId="4032283421" sldId="261"/>
            <ac:spMk id="3" creationId="{AA84FB5A-F15F-42F9-839A-CBADE0631CC9}"/>
          </ac:spMkLst>
        </pc:spChg>
        <pc:graphicFrameChg chg="add mod modGraphic">
          <ac:chgData name="Ann Berit Lauritsen Molleskolen" userId="S::annx0477@skole.skanderborg.dk::bd955826-7980-4f7f-9117-e24038dd0474" providerId="AD" clId="Web-{53330F9F-2124-912B-FCE1-DD737C6EEE46}" dt="2021-11-11T13:45:53.283" v="179" actId="1076"/>
          <ac:graphicFrameMkLst>
            <pc:docMk/>
            <pc:sldMk cId="4032283421" sldId="261"/>
            <ac:graphicFrameMk id="2" creationId="{7A8FC979-DC5C-4886-BFC8-BD762F34C03D}"/>
          </ac:graphicFrameMkLst>
        </pc:graphicFrameChg>
        <pc:graphicFrameChg chg="add mod">
          <ac:chgData name="Ann Berit Lauritsen Molleskolen" userId="S::annx0477@skole.skanderborg.dk::bd955826-7980-4f7f-9117-e24038dd0474" providerId="AD" clId="Web-{53330F9F-2124-912B-FCE1-DD737C6EEE46}" dt="2021-11-11T13:46:09.363" v="185" actId="1076"/>
          <ac:graphicFrameMkLst>
            <pc:docMk/>
            <pc:sldMk cId="4032283421" sldId="261"/>
            <ac:graphicFrameMk id="4" creationId="{F9DDAA7A-5E2D-45B5-BD97-4042819221AB}"/>
          </ac:graphicFrameMkLst>
        </pc:graphicFrameChg>
      </pc:sldChg>
      <pc:sldChg chg="addSp delSp modSp add replId">
        <pc:chgData name="Ann Berit Lauritsen Molleskolen" userId="S::annx0477@skole.skanderborg.dk::bd955826-7980-4f7f-9117-e24038dd0474" providerId="AD" clId="Web-{53330F9F-2124-912B-FCE1-DD737C6EEE46}" dt="2021-11-11T14:01:46.232" v="333" actId="20577"/>
        <pc:sldMkLst>
          <pc:docMk/>
          <pc:sldMk cId="716476366" sldId="262"/>
        </pc:sldMkLst>
        <pc:spChg chg="mod">
          <ac:chgData name="Ann Berit Lauritsen Molleskolen" userId="S::annx0477@skole.skanderborg.dk::bd955826-7980-4f7f-9117-e24038dd0474" providerId="AD" clId="Web-{53330F9F-2124-912B-FCE1-DD737C6EEE46}" dt="2021-11-11T14:01:46.232" v="333" actId="20577"/>
          <ac:spMkLst>
            <pc:docMk/>
            <pc:sldMk cId="716476366" sldId="262"/>
            <ac:spMk id="3" creationId="{E05251A5-567A-4855-85CC-4BA8248A02E3}"/>
          </ac:spMkLst>
        </pc:spChg>
        <pc:spChg chg="add mod">
          <ac:chgData name="Ann Berit Lauritsen Molleskolen" userId="S::annx0477@skole.skanderborg.dk::bd955826-7980-4f7f-9117-e24038dd0474" providerId="AD" clId="Web-{53330F9F-2124-912B-FCE1-DD737C6EEE46}" dt="2021-11-11T13:59:50.960" v="312" actId="20577"/>
          <ac:spMkLst>
            <pc:docMk/>
            <pc:sldMk cId="716476366" sldId="262"/>
            <ac:spMk id="8" creationId="{42A0043D-AD87-43CB-A186-A020A782271F}"/>
          </ac:spMkLst>
        </pc:spChg>
        <pc:spChg chg="add mod">
          <ac:chgData name="Ann Berit Lauritsen Molleskolen" userId="S::annx0477@skole.skanderborg.dk::bd955826-7980-4f7f-9117-e24038dd0474" providerId="AD" clId="Web-{53330F9F-2124-912B-FCE1-DD737C6EEE46}" dt="2021-11-11T13:59:51.725" v="314" actId="20577"/>
          <ac:spMkLst>
            <pc:docMk/>
            <pc:sldMk cId="716476366" sldId="262"/>
            <ac:spMk id="10" creationId="{7E320543-1410-4E6C-9376-465038F57F4C}"/>
          </ac:spMkLst>
        </pc:spChg>
        <pc:graphicFrameChg chg="add del mod modGraphic">
          <ac:chgData name="Ann Berit Lauritsen Molleskolen" userId="S::annx0477@skole.skanderborg.dk::bd955826-7980-4f7f-9117-e24038dd0474" providerId="AD" clId="Web-{53330F9F-2124-912B-FCE1-DD737C6EEE46}" dt="2021-11-11T13:56:58.027" v="260"/>
          <ac:graphicFrameMkLst>
            <pc:docMk/>
            <pc:sldMk cId="716476366" sldId="262"/>
            <ac:graphicFrameMk id="5" creationId="{276C2441-73A2-446C-A058-8697E360B846}"/>
          </ac:graphicFrameMkLst>
        </pc:graphicFrameChg>
        <pc:picChg chg="del">
          <ac:chgData name="Ann Berit Lauritsen Molleskolen" userId="S::annx0477@skole.skanderborg.dk::bd955826-7980-4f7f-9117-e24038dd0474" providerId="AD" clId="Web-{53330F9F-2124-912B-FCE1-DD737C6EEE46}" dt="2021-11-11T13:54:11.001" v="193"/>
          <ac:picMkLst>
            <pc:docMk/>
            <pc:sldMk cId="716476366" sldId="262"/>
            <ac:picMk id="4" creationId="{18A96B86-B2B9-48C3-A35F-95B1FB0746D7}"/>
          </ac:picMkLst>
        </pc:picChg>
        <pc:picChg chg="add del mod">
          <ac:chgData name="Ann Berit Lauritsen Molleskolen" userId="S::annx0477@skole.skanderborg.dk::bd955826-7980-4f7f-9117-e24038dd0474" providerId="AD" clId="Web-{53330F9F-2124-912B-FCE1-DD737C6EEE46}" dt="2021-11-11T13:56:07.446" v="256"/>
          <ac:picMkLst>
            <pc:docMk/>
            <pc:sldMk cId="716476366" sldId="262"/>
            <ac:picMk id="6" creationId="{C49626F4-7AE8-458C-9EF3-902F32874387}"/>
          </ac:picMkLst>
        </pc:picChg>
        <pc:picChg chg="add mod">
          <ac:chgData name="Ann Berit Lauritsen Molleskolen" userId="S::annx0477@skole.skanderborg.dk::bd955826-7980-4f7f-9117-e24038dd0474" providerId="AD" clId="Web-{53330F9F-2124-912B-FCE1-DD737C6EEE46}" dt="2021-11-11T13:58:19.689" v="306" actId="1076"/>
          <ac:picMkLst>
            <pc:docMk/>
            <pc:sldMk cId="716476366" sldId="262"/>
            <ac:picMk id="7" creationId="{31F6EAAD-1D2F-41DD-8F01-BC962DA63EFF}"/>
          </ac:picMkLst>
        </pc:picChg>
        <pc:picChg chg="add mod">
          <ac:chgData name="Ann Berit Lauritsen Molleskolen" userId="S::annx0477@skole.skanderborg.dk::bd955826-7980-4f7f-9117-e24038dd0474" providerId="AD" clId="Web-{53330F9F-2124-912B-FCE1-DD737C6EEE46}" dt="2021-11-11T14:00:23.134" v="318" actId="1076"/>
          <ac:picMkLst>
            <pc:docMk/>
            <pc:sldMk cId="716476366" sldId="262"/>
            <ac:picMk id="12" creationId="{00623E90-B495-4CFD-A32F-525C9D55F283}"/>
          </ac:picMkLst>
        </pc:picChg>
        <pc:picChg chg="add mod">
          <ac:chgData name="Ann Berit Lauritsen Molleskolen" userId="S::annx0477@skole.skanderborg.dk::bd955826-7980-4f7f-9117-e24038dd0474" providerId="AD" clId="Web-{53330F9F-2124-912B-FCE1-DD737C6EEE46}" dt="2021-11-11T14:00:56.995" v="322" actId="1076"/>
          <ac:picMkLst>
            <pc:docMk/>
            <pc:sldMk cId="716476366" sldId="262"/>
            <ac:picMk id="16" creationId="{CFA5C924-4798-4A32-86E0-71A14F0074CF}"/>
          </ac:picMkLst>
        </pc:picChg>
      </pc:sldChg>
      <pc:sldChg chg="addSp delSp modSp new mod ord setBg addCm">
        <pc:chgData name="Ann Berit Lauritsen Molleskolen" userId="S::annx0477@skole.skanderborg.dk::bd955826-7980-4f7f-9117-e24038dd0474" providerId="AD" clId="Web-{53330F9F-2124-912B-FCE1-DD737C6EEE46}" dt="2021-11-14T19:26:23.264" v="449"/>
        <pc:sldMkLst>
          <pc:docMk/>
          <pc:sldMk cId="71027572" sldId="263"/>
        </pc:sldMkLst>
        <pc:spChg chg="mod">
          <ac:chgData name="Ann Berit Lauritsen Molleskolen" userId="S::annx0477@skole.skanderborg.dk::bd955826-7980-4f7f-9117-e24038dd0474" providerId="AD" clId="Web-{53330F9F-2124-912B-FCE1-DD737C6EEE46}" dt="2021-11-14T19:26:23.264" v="449"/>
          <ac:spMkLst>
            <pc:docMk/>
            <pc:sldMk cId="71027572" sldId="263"/>
            <ac:spMk id="2" creationId="{51666B64-48AB-4BCF-A614-E0F02C6BBAFB}"/>
          </ac:spMkLst>
        </pc:spChg>
        <pc:spChg chg="del">
          <ac:chgData name="Ann Berit Lauritsen Molleskolen" userId="S::annx0477@skole.skanderborg.dk::bd955826-7980-4f7f-9117-e24038dd0474" providerId="AD" clId="Web-{53330F9F-2124-912B-FCE1-DD737C6EEE46}" dt="2021-11-11T16:53:48.633" v="363"/>
          <ac:spMkLst>
            <pc:docMk/>
            <pc:sldMk cId="71027572" sldId="263"/>
            <ac:spMk id="3" creationId="{09746CE6-8634-4DEA-A380-976DABDD95E4}"/>
          </ac:spMkLst>
        </pc:spChg>
        <pc:spChg chg="add del mod">
          <ac:chgData name="Ann Berit Lauritsen Molleskolen" userId="S::annx0477@skole.skanderborg.dk::bd955826-7980-4f7f-9117-e24038dd0474" providerId="AD" clId="Web-{53330F9F-2124-912B-FCE1-DD737C6EEE46}" dt="2021-11-14T19:26:19.076" v="448"/>
          <ac:spMkLst>
            <pc:docMk/>
            <pc:sldMk cId="71027572" sldId="263"/>
            <ac:spMk id="5" creationId="{178F64B5-44D0-4757-83DC-1B38643FE9BB}"/>
          </ac:spMkLst>
        </pc:spChg>
        <pc:spChg chg="add del mod">
          <ac:chgData name="Ann Berit Lauritsen Molleskolen" userId="S::annx0477@skole.skanderborg.dk::bd955826-7980-4f7f-9117-e24038dd0474" providerId="AD" clId="Web-{53330F9F-2124-912B-FCE1-DD737C6EEE46}" dt="2021-11-11T16:54:26.557" v="376"/>
          <ac:spMkLst>
            <pc:docMk/>
            <pc:sldMk cId="71027572" sldId="263"/>
            <ac:spMk id="5" creationId="{4B60DDCD-5FEC-4253-9EDD-64BA2A773121}"/>
          </ac:spMkLst>
        </pc:spChg>
        <pc:spChg chg="add">
          <ac:chgData name="Ann Berit Lauritsen Molleskolen" userId="S::annx0477@skole.skanderborg.dk::bd955826-7980-4f7f-9117-e24038dd0474" providerId="AD" clId="Web-{53330F9F-2124-912B-FCE1-DD737C6EEE46}" dt="2021-11-14T19:26:23.264" v="449"/>
          <ac:spMkLst>
            <pc:docMk/>
            <pc:sldMk cId="71027572" sldId="263"/>
            <ac:spMk id="11" creationId="{8D06CE56-3881-4ADA-8CEF-D18B02C242A3}"/>
          </ac:spMkLst>
        </pc:spChg>
        <pc:spChg chg="add">
          <ac:chgData name="Ann Berit Lauritsen Molleskolen" userId="S::annx0477@skole.skanderborg.dk::bd955826-7980-4f7f-9117-e24038dd0474" providerId="AD" clId="Web-{53330F9F-2124-912B-FCE1-DD737C6EEE46}" dt="2021-11-14T19:26:23.264" v="449"/>
          <ac:spMkLst>
            <pc:docMk/>
            <pc:sldMk cId="71027572" sldId="263"/>
            <ac:spMk id="13" creationId="{79F3C543-62EC-4433-9C93-A2CD8764E9B4}"/>
          </ac:spMkLst>
        </pc:spChg>
        <pc:spChg chg="add">
          <ac:chgData name="Ann Berit Lauritsen Molleskolen" userId="S::annx0477@skole.skanderborg.dk::bd955826-7980-4f7f-9117-e24038dd0474" providerId="AD" clId="Web-{53330F9F-2124-912B-FCE1-DD737C6EEE46}" dt="2021-11-14T19:26:23.264" v="449"/>
          <ac:spMkLst>
            <pc:docMk/>
            <pc:sldMk cId="71027572" sldId="263"/>
            <ac:spMk id="15" creationId="{5DCB5928-DC7D-4612-9922-441966E15627}"/>
          </ac:spMkLst>
        </pc:spChg>
        <pc:spChg chg="add">
          <ac:chgData name="Ann Berit Lauritsen Molleskolen" userId="S::annx0477@skole.skanderborg.dk::bd955826-7980-4f7f-9117-e24038dd0474" providerId="AD" clId="Web-{53330F9F-2124-912B-FCE1-DD737C6EEE46}" dt="2021-11-14T19:26:23.264" v="449"/>
          <ac:spMkLst>
            <pc:docMk/>
            <pc:sldMk cId="71027572" sldId="263"/>
            <ac:spMk id="17" creationId="{682C1161-1736-45EC-99B7-33F3CAE9D517}"/>
          </ac:spMkLst>
        </pc:spChg>
        <pc:spChg chg="add">
          <ac:chgData name="Ann Berit Lauritsen Molleskolen" userId="S::annx0477@skole.skanderborg.dk::bd955826-7980-4f7f-9117-e24038dd0474" providerId="AD" clId="Web-{53330F9F-2124-912B-FCE1-DD737C6EEE46}" dt="2021-11-14T19:26:23.264" v="449"/>
          <ac:spMkLst>
            <pc:docMk/>
            <pc:sldMk cId="71027572" sldId="263"/>
            <ac:spMk id="19" creationId="{84D4DDB8-B68F-45B0-9F62-C4279996F672}"/>
          </ac:spMkLst>
        </pc:spChg>
        <pc:spChg chg="add">
          <ac:chgData name="Ann Berit Lauritsen Molleskolen" userId="S::annx0477@skole.skanderborg.dk::bd955826-7980-4f7f-9117-e24038dd0474" providerId="AD" clId="Web-{53330F9F-2124-912B-FCE1-DD737C6EEE46}" dt="2021-11-14T19:26:23.264" v="449"/>
          <ac:spMkLst>
            <pc:docMk/>
            <pc:sldMk cId="71027572" sldId="263"/>
            <ac:spMk id="21" creationId="{AF2F604E-43BE-4DC3-B983-E071523364F8}"/>
          </ac:spMkLst>
        </pc:spChg>
        <pc:spChg chg="add">
          <ac:chgData name="Ann Berit Lauritsen Molleskolen" userId="S::annx0477@skole.skanderborg.dk::bd955826-7980-4f7f-9117-e24038dd0474" providerId="AD" clId="Web-{53330F9F-2124-912B-FCE1-DD737C6EEE46}" dt="2021-11-14T19:26:23.264" v="449"/>
          <ac:spMkLst>
            <pc:docMk/>
            <pc:sldMk cId="71027572" sldId="263"/>
            <ac:spMk id="23" creationId="{08C9B587-E65E-4B52-B37C-ABEBB6E87928}"/>
          </ac:spMkLst>
        </pc:spChg>
        <pc:picChg chg="add del mod ord">
          <ac:chgData name="Ann Berit Lauritsen Molleskolen" userId="S::annx0477@skole.skanderborg.dk::bd955826-7980-4f7f-9117-e24038dd0474" providerId="AD" clId="Web-{53330F9F-2124-912B-FCE1-DD737C6EEE46}" dt="2021-11-14T19:26:16.826" v="447"/>
          <ac:picMkLst>
            <pc:docMk/>
            <pc:sldMk cId="71027572" sldId="263"/>
            <ac:picMk id="4" creationId="{5068E8A8-B0C9-4F08-8686-E8E29C3616B9}"/>
          </ac:picMkLst>
        </pc:picChg>
        <pc:picChg chg="add mod ord">
          <ac:chgData name="Ann Berit Lauritsen Molleskolen" userId="S::annx0477@skole.skanderborg.dk::bd955826-7980-4f7f-9117-e24038dd0474" providerId="AD" clId="Web-{53330F9F-2124-912B-FCE1-DD737C6EEE46}" dt="2021-11-14T19:26:23.264" v="449"/>
          <ac:picMkLst>
            <pc:docMk/>
            <pc:sldMk cId="71027572" sldId="263"/>
            <ac:picMk id="6" creationId="{88C80B1E-686E-4DA7-9567-05F1CA6EFC15}"/>
          </ac:picMkLst>
        </pc:picChg>
      </pc:sldChg>
      <pc:sldChg chg="addSp delSp modSp add mod replId setBg addCm modCm">
        <pc:chgData name="Ann Berit Lauritsen Molleskolen" userId="S::annx0477@skole.skanderborg.dk::bd955826-7980-4f7f-9117-e24038dd0474" providerId="AD" clId="Web-{53330F9F-2124-912B-FCE1-DD737C6EEE46}" dt="2021-11-14T19:34:21.292" v="522"/>
        <pc:sldMkLst>
          <pc:docMk/>
          <pc:sldMk cId="3244887839" sldId="264"/>
        </pc:sldMkLst>
        <pc:spChg chg="mod ord">
          <ac:chgData name="Ann Berit Lauritsen Molleskolen" userId="S::annx0477@skole.skanderborg.dk::bd955826-7980-4f7f-9117-e24038dd0474" providerId="AD" clId="Web-{53330F9F-2124-912B-FCE1-DD737C6EEE46}" dt="2021-11-14T19:33:41.602" v="521"/>
          <ac:spMkLst>
            <pc:docMk/>
            <pc:sldMk cId="3244887839" sldId="264"/>
            <ac:spMk id="2" creationId="{51666B64-48AB-4BCF-A614-E0F02C6BBAFB}"/>
          </ac:spMkLst>
        </pc:spChg>
        <pc:spChg chg="add del mod">
          <ac:chgData name="Ann Berit Lauritsen Molleskolen" userId="S::annx0477@skole.skanderborg.dk::bd955826-7980-4f7f-9117-e24038dd0474" providerId="AD" clId="Web-{53330F9F-2124-912B-FCE1-DD737C6EEE46}" dt="2021-11-14T19:33:30.867" v="513"/>
          <ac:spMkLst>
            <pc:docMk/>
            <pc:sldMk cId="3244887839" sldId="264"/>
            <ac:spMk id="5" creationId="{D9CF5139-B89F-4D5A-BE35-E54A2C4A4B60}"/>
          </ac:spMkLst>
        </pc:spChg>
        <pc:spChg chg="add">
          <ac:chgData name="Ann Berit Lauritsen Molleskolen" userId="S::annx0477@skole.skanderborg.dk::bd955826-7980-4f7f-9117-e24038dd0474" providerId="AD" clId="Web-{53330F9F-2124-912B-FCE1-DD737C6EEE46}" dt="2021-11-14T19:33:41.602" v="521"/>
          <ac:spMkLst>
            <pc:docMk/>
            <pc:sldMk cId="3244887839" sldId="264"/>
            <ac:spMk id="11" creationId="{8D06CE56-3881-4ADA-8CEF-D18B02C242A3}"/>
          </ac:spMkLst>
        </pc:spChg>
        <pc:spChg chg="add">
          <ac:chgData name="Ann Berit Lauritsen Molleskolen" userId="S::annx0477@skole.skanderborg.dk::bd955826-7980-4f7f-9117-e24038dd0474" providerId="AD" clId="Web-{53330F9F-2124-912B-FCE1-DD737C6EEE46}" dt="2021-11-14T19:33:41.602" v="521"/>
          <ac:spMkLst>
            <pc:docMk/>
            <pc:sldMk cId="3244887839" sldId="264"/>
            <ac:spMk id="13" creationId="{79F3C543-62EC-4433-9C93-A2CD8764E9B4}"/>
          </ac:spMkLst>
        </pc:spChg>
        <pc:spChg chg="add">
          <ac:chgData name="Ann Berit Lauritsen Molleskolen" userId="S::annx0477@skole.skanderborg.dk::bd955826-7980-4f7f-9117-e24038dd0474" providerId="AD" clId="Web-{53330F9F-2124-912B-FCE1-DD737C6EEE46}" dt="2021-11-14T19:33:41.602" v="521"/>
          <ac:spMkLst>
            <pc:docMk/>
            <pc:sldMk cId="3244887839" sldId="264"/>
            <ac:spMk id="15" creationId="{E91DC736-0EF8-4F87-9146-EBF1D2EE4D3D}"/>
          </ac:spMkLst>
        </pc:spChg>
        <pc:spChg chg="add">
          <ac:chgData name="Ann Berit Lauritsen Molleskolen" userId="S::annx0477@skole.skanderborg.dk::bd955826-7980-4f7f-9117-e24038dd0474" providerId="AD" clId="Web-{53330F9F-2124-912B-FCE1-DD737C6EEE46}" dt="2021-11-14T19:33:41.602" v="521"/>
          <ac:spMkLst>
            <pc:docMk/>
            <pc:sldMk cId="3244887839" sldId="264"/>
            <ac:spMk id="17" creationId="{097CD68E-23E3-4007-8847-CD0944C4F7BE}"/>
          </ac:spMkLst>
        </pc:spChg>
        <pc:spChg chg="add">
          <ac:chgData name="Ann Berit Lauritsen Molleskolen" userId="S::annx0477@skole.skanderborg.dk::bd955826-7980-4f7f-9117-e24038dd0474" providerId="AD" clId="Web-{53330F9F-2124-912B-FCE1-DD737C6EEE46}" dt="2021-11-14T19:33:41.602" v="521"/>
          <ac:spMkLst>
            <pc:docMk/>
            <pc:sldMk cId="3244887839" sldId="264"/>
            <ac:spMk id="19" creationId="{AF2F604E-43BE-4DC3-B983-E071523364F8}"/>
          </ac:spMkLst>
        </pc:spChg>
        <pc:spChg chg="add">
          <ac:chgData name="Ann Berit Lauritsen Molleskolen" userId="S::annx0477@skole.skanderborg.dk::bd955826-7980-4f7f-9117-e24038dd0474" providerId="AD" clId="Web-{53330F9F-2124-912B-FCE1-DD737C6EEE46}" dt="2021-11-14T19:33:41.602" v="521"/>
          <ac:spMkLst>
            <pc:docMk/>
            <pc:sldMk cId="3244887839" sldId="264"/>
            <ac:spMk id="21" creationId="{08C9B587-E65E-4B52-B37C-ABEBB6E87928}"/>
          </ac:spMkLst>
        </pc:spChg>
        <pc:picChg chg="del">
          <ac:chgData name="Ann Berit Lauritsen Molleskolen" userId="S::annx0477@skole.skanderborg.dk::bd955826-7980-4f7f-9117-e24038dd0474" providerId="AD" clId="Web-{53330F9F-2124-912B-FCE1-DD737C6EEE46}" dt="2021-11-14T19:33:29.320" v="512"/>
          <ac:picMkLst>
            <pc:docMk/>
            <pc:sldMk cId="3244887839" sldId="264"/>
            <ac:picMk id="4" creationId="{5068E8A8-B0C9-4F08-8686-E8E29C3616B9}"/>
          </ac:picMkLst>
        </pc:picChg>
        <pc:picChg chg="add mod ord">
          <ac:chgData name="Ann Berit Lauritsen Molleskolen" userId="S::annx0477@skole.skanderborg.dk::bd955826-7980-4f7f-9117-e24038dd0474" providerId="AD" clId="Web-{53330F9F-2124-912B-FCE1-DD737C6EEE46}" dt="2021-11-14T19:33:41.602" v="521"/>
          <ac:picMkLst>
            <pc:docMk/>
            <pc:sldMk cId="3244887839" sldId="264"/>
            <ac:picMk id="6" creationId="{5D8DEEEF-5966-4292-9E71-21E99E98BEEF}"/>
          </ac:picMkLst>
        </pc:picChg>
      </pc:sldChg>
      <pc:sldChg chg="add del replId">
        <pc:chgData name="Ann Berit Lauritsen Molleskolen" userId="S::annx0477@skole.skanderborg.dk::bd955826-7980-4f7f-9117-e24038dd0474" providerId="AD" clId="Web-{53330F9F-2124-912B-FCE1-DD737C6EEE46}" dt="2021-11-11T17:01:38.066" v="399"/>
        <pc:sldMkLst>
          <pc:docMk/>
          <pc:sldMk cId="950056914" sldId="265"/>
        </pc:sldMkLst>
      </pc:sldChg>
      <pc:sldChg chg="addSp delSp modSp new">
        <pc:chgData name="Ann Berit Lauritsen Molleskolen" userId="S::annx0477@skole.skanderborg.dk::bd955826-7980-4f7f-9117-e24038dd0474" providerId="AD" clId="Web-{53330F9F-2124-912B-FCE1-DD737C6EEE46}" dt="2021-11-11T17:05:56.971" v="419"/>
        <pc:sldMkLst>
          <pc:docMk/>
          <pc:sldMk cId="3853804191" sldId="265"/>
        </pc:sldMkLst>
        <pc:spChg chg="del">
          <ac:chgData name="Ann Berit Lauritsen Molleskolen" userId="S::annx0477@skole.skanderborg.dk::bd955826-7980-4f7f-9117-e24038dd0474" providerId="AD" clId="Web-{53330F9F-2124-912B-FCE1-DD737C6EEE46}" dt="2021-11-11T17:05:56.971" v="419"/>
          <ac:spMkLst>
            <pc:docMk/>
            <pc:sldMk cId="3853804191" sldId="265"/>
            <ac:spMk id="2" creationId="{C8C7DBFC-4756-4489-B94A-B858D53D54B1}"/>
          </ac:spMkLst>
        </pc:spChg>
        <pc:spChg chg="del">
          <ac:chgData name="Ann Berit Lauritsen Molleskolen" userId="S::annx0477@skole.skanderborg.dk::bd955826-7980-4f7f-9117-e24038dd0474" providerId="AD" clId="Web-{53330F9F-2124-912B-FCE1-DD737C6EEE46}" dt="2021-11-11T17:05:15.406" v="406"/>
          <ac:spMkLst>
            <pc:docMk/>
            <pc:sldMk cId="3853804191" sldId="265"/>
            <ac:spMk id="3" creationId="{39A3DD57-451D-42B5-AF2A-6EA8089A67E7}"/>
          </ac:spMkLst>
        </pc:spChg>
        <pc:picChg chg="add mod ord modCrop">
          <ac:chgData name="Ann Berit Lauritsen Molleskolen" userId="S::annx0477@skole.skanderborg.dk::bd955826-7980-4f7f-9117-e24038dd0474" providerId="AD" clId="Web-{53330F9F-2124-912B-FCE1-DD737C6EEE46}" dt="2021-11-11T17:05:49.924" v="416" actId="14100"/>
          <ac:picMkLst>
            <pc:docMk/>
            <pc:sldMk cId="3853804191" sldId="265"/>
            <ac:picMk id="4" creationId="{A0F9D8A0-869F-43D8-A2F5-F7C00D8C7676}"/>
          </ac:picMkLst>
        </pc:picChg>
        <pc:picChg chg="add mod modCrop">
          <ac:chgData name="Ann Berit Lauritsen Molleskolen" userId="S::annx0477@skole.skanderborg.dk::bd955826-7980-4f7f-9117-e24038dd0474" providerId="AD" clId="Web-{53330F9F-2124-912B-FCE1-DD737C6EEE46}" dt="2021-11-11T17:05:54.721" v="418" actId="14100"/>
          <ac:picMkLst>
            <pc:docMk/>
            <pc:sldMk cId="3853804191" sldId="265"/>
            <ac:picMk id="6" creationId="{50948F6B-A930-447B-9F15-4A0184425E0E}"/>
          </ac:picMkLst>
        </pc:picChg>
      </pc:sldChg>
      <pc:sldChg chg="addSp delSp modSp add mod replId setBg modCm">
        <pc:chgData name="Ann Berit Lauritsen Molleskolen" userId="S::annx0477@skole.skanderborg.dk::bd955826-7980-4f7f-9117-e24038dd0474" providerId="AD" clId="Web-{53330F9F-2124-912B-FCE1-DD737C6EEE46}" dt="2021-11-14T19:35:35.311" v="530"/>
        <pc:sldMkLst>
          <pc:docMk/>
          <pc:sldMk cId="2469500002" sldId="266"/>
        </pc:sldMkLst>
        <pc:spChg chg="mod">
          <ac:chgData name="Ann Berit Lauritsen Molleskolen" userId="S::annx0477@skole.skanderborg.dk::bd955826-7980-4f7f-9117-e24038dd0474" providerId="AD" clId="Web-{53330F9F-2124-912B-FCE1-DD737C6EEE46}" dt="2021-11-14T19:35:32.827" v="529" actId="20577"/>
          <ac:spMkLst>
            <pc:docMk/>
            <pc:sldMk cId="2469500002" sldId="266"/>
            <ac:spMk id="2" creationId="{51666B64-48AB-4BCF-A614-E0F02C6BBAFB}"/>
          </ac:spMkLst>
        </pc:spChg>
        <pc:spChg chg="add del mod">
          <ac:chgData name="Ann Berit Lauritsen Molleskolen" userId="S::annx0477@skole.skanderborg.dk::bd955826-7980-4f7f-9117-e24038dd0474" providerId="AD" clId="Web-{53330F9F-2124-912B-FCE1-DD737C6EEE46}" dt="2021-11-11T17:12:05.038" v="438"/>
          <ac:spMkLst>
            <pc:docMk/>
            <pc:sldMk cId="2469500002" sldId="266"/>
            <ac:spMk id="6" creationId="{1547AB49-300F-4B70-9464-1CF98CDC06BB}"/>
          </ac:spMkLst>
        </pc:spChg>
        <pc:spChg chg="add">
          <ac:chgData name="Ann Berit Lauritsen Molleskolen" userId="S::annx0477@skole.skanderborg.dk::bd955826-7980-4f7f-9117-e24038dd0474" providerId="AD" clId="Web-{53330F9F-2124-912B-FCE1-DD737C6EEE46}" dt="2021-11-14T19:35:26.217" v="527"/>
          <ac:spMkLst>
            <pc:docMk/>
            <pc:sldMk cId="2469500002" sldId="266"/>
            <ac:spMk id="9" creationId="{8D06CE56-3881-4ADA-8CEF-D18B02C242A3}"/>
          </ac:spMkLst>
        </pc:spChg>
        <pc:spChg chg="add">
          <ac:chgData name="Ann Berit Lauritsen Molleskolen" userId="S::annx0477@skole.skanderborg.dk::bd955826-7980-4f7f-9117-e24038dd0474" providerId="AD" clId="Web-{53330F9F-2124-912B-FCE1-DD737C6EEE46}" dt="2021-11-14T19:35:26.217" v="527"/>
          <ac:spMkLst>
            <pc:docMk/>
            <pc:sldMk cId="2469500002" sldId="266"/>
            <ac:spMk id="11" creationId="{79F3C543-62EC-4433-9C93-A2CD8764E9B4}"/>
          </ac:spMkLst>
        </pc:spChg>
        <pc:spChg chg="add">
          <ac:chgData name="Ann Berit Lauritsen Molleskolen" userId="S::annx0477@skole.skanderborg.dk::bd955826-7980-4f7f-9117-e24038dd0474" providerId="AD" clId="Web-{53330F9F-2124-912B-FCE1-DD737C6EEE46}" dt="2021-11-14T19:35:26.217" v="527"/>
          <ac:spMkLst>
            <pc:docMk/>
            <pc:sldMk cId="2469500002" sldId="266"/>
            <ac:spMk id="13" creationId="{5DCB5928-DC7D-4612-9922-441966E15627}"/>
          </ac:spMkLst>
        </pc:spChg>
        <pc:spChg chg="add">
          <ac:chgData name="Ann Berit Lauritsen Molleskolen" userId="S::annx0477@skole.skanderborg.dk::bd955826-7980-4f7f-9117-e24038dd0474" providerId="AD" clId="Web-{53330F9F-2124-912B-FCE1-DD737C6EEE46}" dt="2021-11-14T19:35:26.217" v="527"/>
          <ac:spMkLst>
            <pc:docMk/>
            <pc:sldMk cId="2469500002" sldId="266"/>
            <ac:spMk id="15" creationId="{682C1161-1736-45EC-99B7-33F3CAE9D517}"/>
          </ac:spMkLst>
        </pc:spChg>
        <pc:spChg chg="add">
          <ac:chgData name="Ann Berit Lauritsen Molleskolen" userId="S::annx0477@skole.skanderborg.dk::bd955826-7980-4f7f-9117-e24038dd0474" providerId="AD" clId="Web-{53330F9F-2124-912B-FCE1-DD737C6EEE46}" dt="2021-11-14T19:35:26.217" v="527"/>
          <ac:spMkLst>
            <pc:docMk/>
            <pc:sldMk cId="2469500002" sldId="266"/>
            <ac:spMk id="17" creationId="{84D4DDB8-B68F-45B0-9F62-C4279996F672}"/>
          </ac:spMkLst>
        </pc:spChg>
        <pc:spChg chg="add">
          <ac:chgData name="Ann Berit Lauritsen Molleskolen" userId="S::annx0477@skole.skanderborg.dk::bd955826-7980-4f7f-9117-e24038dd0474" providerId="AD" clId="Web-{53330F9F-2124-912B-FCE1-DD737C6EEE46}" dt="2021-11-14T19:35:26.217" v="527"/>
          <ac:spMkLst>
            <pc:docMk/>
            <pc:sldMk cId="2469500002" sldId="266"/>
            <ac:spMk id="19" creationId="{AF2F604E-43BE-4DC3-B983-E071523364F8}"/>
          </ac:spMkLst>
        </pc:spChg>
        <pc:spChg chg="add">
          <ac:chgData name="Ann Berit Lauritsen Molleskolen" userId="S::annx0477@skole.skanderborg.dk::bd955826-7980-4f7f-9117-e24038dd0474" providerId="AD" clId="Web-{53330F9F-2124-912B-FCE1-DD737C6EEE46}" dt="2021-11-14T19:35:26.217" v="527"/>
          <ac:spMkLst>
            <pc:docMk/>
            <pc:sldMk cId="2469500002" sldId="266"/>
            <ac:spMk id="21" creationId="{08C9B587-E65E-4B52-B37C-ABEBB6E87928}"/>
          </ac:spMkLst>
        </pc:spChg>
        <pc:picChg chg="add del mod">
          <ac:chgData name="Ann Berit Lauritsen Molleskolen" userId="S::annx0477@skole.skanderborg.dk::bd955826-7980-4f7f-9117-e24038dd0474" providerId="AD" clId="Web-{53330F9F-2124-912B-FCE1-DD737C6EEE46}" dt="2021-11-14T19:35:01.575" v="523"/>
          <ac:picMkLst>
            <pc:docMk/>
            <pc:sldMk cId="2469500002" sldId="266"/>
            <ac:picMk id="3" creationId="{E94EC276-1E9E-436B-92A7-260F0B44625D}"/>
          </ac:picMkLst>
        </pc:picChg>
        <pc:picChg chg="del mod">
          <ac:chgData name="Ann Berit Lauritsen Molleskolen" userId="S::annx0477@skole.skanderborg.dk::bd955826-7980-4f7f-9117-e24038dd0474" providerId="AD" clId="Web-{53330F9F-2124-912B-FCE1-DD737C6EEE46}" dt="2021-11-11T17:12:00.991" v="437"/>
          <ac:picMkLst>
            <pc:docMk/>
            <pc:sldMk cId="2469500002" sldId="266"/>
            <ac:picMk id="4" creationId="{5068E8A8-B0C9-4F08-8686-E8E29C3616B9}"/>
          </ac:picMkLst>
        </pc:picChg>
        <pc:picChg chg="add mod">
          <ac:chgData name="Ann Berit Lauritsen Molleskolen" userId="S::annx0477@skole.skanderborg.dk::bd955826-7980-4f7f-9117-e24038dd0474" providerId="AD" clId="Web-{53330F9F-2124-912B-FCE1-DD737C6EEE46}" dt="2021-11-14T19:35:26.217" v="527"/>
          <ac:picMkLst>
            <pc:docMk/>
            <pc:sldMk cId="2469500002" sldId="266"/>
            <ac:picMk id="4" creationId="{9F83BA7E-EF0D-4B10-AD28-04AA8F46CB3B}"/>
          </ac:picMkLst>
        </pc:picChg>
      </pc:sldChg>
      <pc:sldChg chg="addSp modSp add replId modCm">
        <pc:chgData name="Ann Berit Lauritsen Molleskolen" userId="S::annx0477@skole.skanderborg.dk::bd955826-7980-4f7f-9117-e24038dd0474" providerId="AD" clId="Web-{53330F9F-2124-912B-FCE1-DD737C6EEE46}" dt="2021-11-14T19:33:13.288" v="511" actId="20577"/>
        <pc:sldMkLst>
          <pc:docMk/>
          <pc:sldMk cId="4221004829" sldId="267"/>
        </pc:sldMkLst>
        <pc:spChg chg="mod">
          <ac:chgData name="Ann Berit Lauritsen Molleskolen" userId="S::annx0477@skole.skanderborg.dk::bd955826-7980-4f7f-9117-e24038dd0474" providerId="AD" clId="Web-{53330F9F-2124-912B-FCE1-DD737C6EEE46}" dt="2021-11-14T19:33:13.288" v="511" actId="20577"/>
          <ac:spMkLst>
            <pc:docMk/>
            <pc:sldMk cId="4221004829" sldId="267"/>
            <ac:spMk id="2" creationId="{51666B64-48AB-4BCF-A614-E0F02C6BBAFB}"/>
          </ac:spMkLst>
        </pc:spChg>
        <pc:spChg chg="add mod ord">
          <ac:chgData name="Ann Berit Lauritsen Molleskolen" userId="S::annx0477@skole.skanderborg.dk::bd955826-7980-4f7f-9117-e24038dd0474" providerId="AD" clId="Web-{53330F9F-2124-912B-FCE1-DD737C6EEE46}" dt="2021-11-14T19:32:40.630" v="502"/>
          <ac:spMkLst>
            <pc:docMk/>
            <pc:sldMk cId="4221004829" sldId="267"/>
            <ac:spMk id="4" creationId="{804F68AA-A016-4EDD-AC09-9E8A48A16CD2}"/>
          </ac:spMkLst>
        </pc:spChg>
        <pc:spChg chg="add mod ord">
          <ac:chgData name="Ann Berit Lauritsen Molleskolen" userId="S::annx0477@skole.skanderborg.dk::bd955826-7980-4f7f-9117-e24038dd0474" providerId="AD" clId="Web-{53330F9F-2124-912B-FCE1-DD737C6EEE46}" dt="2021-11-14T19:32:20.285" v="497"/>
          <ac:spMkLst>
            <pc:docMk/>
            <pc:sldMk cId="4221004829" sldId="267"/>
            <ac:spMk id="5" creationId="{EC8B02B3-6CA9-434F-8352-61639D6A800A}"/>
          </ac:spMkLst>
        </pc:spChg>
        <pc:picChg chg="add mod">
          <ac:chgData name="Ann Berit Lauritsen Molleskolen" userId="S::annx0477@skole.skanderborg.dk::bd955826-7980-4f7f-9117-e24038dd0474" providerId="AD" clId="Web-{53330F9F-2124-912B-FCE1-DD737C6EEE46}" dt="2021-11-14T19:33:01.178" v="505"/>
          <ac:picMkLst>
            <pc:docMk/>
            <pc:sldMk cId="4221004829" sldId="267"/>
            <ac:picMk id="3" creationId="{2644D4A4-BC10-4AFD-9123-38BF8784C3D9}"/>
          </ac:picMkLst>
        </pc:picChg>
        <pc:picChg chg="mod">
          <ac:chgData name="Ann Berit Lauritsen Molleskolen" userId="S::annx0477@skole.skanderborg.dk::bd955826-7980-4f7f-9117-e24038dd0474" providerId="AD" clId="Web-{53330F9F-2124-912B-FCE1-DD737C6EEE46}" dt="2021-11-14T19:33:07.038" v="506" actId="1076"/>
          <ac:picMkLst>
            <pc:docMk/>
            <pc:sldMk cId="4221004829" sldId="267"/>
            <ac:picMk id="6" creationId="{88C80B1E-686E-4DA7-9567-05F1CA6EFC15}"/>
          </ac:picMkLst>
        </pc:picChg>
      </pc:sldChg>
    </pc:docChg>
  </pc:docChgLst>
  <pc:docChgLst>
    <pc:chgData name="Ann Berit Lauritsen Molleskolen" userId="S::annx0477@skole.skanderborg.dk::bd955826-7980-4f7f-9117-e24038dd0474" providerId="AD" clId="Web-{FF353543-FB80-98BB-2B50-AD54CD792144}"/>
    <pc:docChg chg="modSld">
      <pc:chgData name="Ann Berit Lauritsen Molleskolen" userId="S::annx0477@skole.skanderborg.dk::bd955826-7980-4f7f-9117-e24038dd0474" providerId="AD" clId="Web-{FF353543-FB80-98BB-2B50-AD54CD792144}" dt="2021-11-05T05:42:56.329" v="195" actId="1076"/>
      <pc:docMkLst>
        <pc:docMk/>
      </pc:docMkLst>
      <pc:sldChg chg="addSp delSp modSp">
        <pc:chgData name="Ann Berit Lauritsen Molleskolen" userId="S::annx0477@skole.skanderborg.dk::bd955826-7980-4f7f-9117-e24038dd0474" providerId="AD" clId="Web-{FF353543-FB80-98BB-2B50-AD54CD792144}" dt="2021-11-05T05:42:56.329" v="195" actId="1076"/>
        <pc:sldMkLst>
          <pc:docMk/>
          <pc:sldMk cId="3424942676" sldId="256"/>
        </pc:sldMkLst>
        <pc:spChg chg="del mod">
          <ac:chgData name="Ann Berit Lauritsen Molleskolen" userId="S::annx0477@skole.skanderborg.dk::bd955826-7980-4f7f-9117-e24038dd0474" providerId="AD" clId="Web-{FF353543-FB80-98BB-2B50-AD54CD792144}" dt="2021-11-05T05:42:48.938" v="193"/>
          <ac:spMkLst>
            <pc:docMk/>
            <pc:sldMk cId="3424942676" sldId="256"/>
            <ac:spMk id="2" creationId="{00000000-0000-0000-0000-000000000000}"/>
          </ac:spMkLst>
        </pc:spChg>
        <pc:spChg chg="mod">
          <ac:chgData name="Ann Berit Lauritsen Molleskolen" userId="S::annx0477@skole.skanderborg.dk::bd955826-7980-4f7f-9117-e24038dd0474" providerId="AD" clId="Web-{FF353543-FB80-98BB-2B50-AD54CD792144}" dt="2021-11-05T05:42:56.329" v="195" actId="1076"/>
          <ac:spMkLst>
            <pc:docMk/>
            <pc:sldMk cId="3424942676" sldId="256"/>
            <ac:spMk id="3" creationId="{00000000-0000-0000-0000-000000000000}"/>
          </ac:spMkLst>
        </pc:spChg>
        <pc:spChg chg="add del mod">
          <ac:chgData name="Ann Berit Lauritsen Molleskolen" userId="S::annx0477@skole.skanderborg.dk::bd955826-7980-4f7f-9117-e24038dd0474" providerId="AD" clId="Web-{FF353543-FB80-98BB-2B50-AD54CD792144}" dt="2021-11-05T05:42:51.657" v="194"/>
          <ac:spMkLst>
            <pc:docMk/>
            <pc:sldMk cId="3424942676" sldId="256"/>
            <ac:spMk id="5" creationId="{B16F2EDC-6C78-4571-877F-4C6FAE5D6199}"/>
          </ac:spMkLst>
        </pc:spChg>
      </pc:sldChg>
    </pc:docChg>
  </pc:docChgLst>
  <pc:docChgLst>
    <pc:chgData name="Ann Berit Lauritsen Molleskolen" userId="S::annx0477@skole.skanderborg.dk::bd955826-7980-4f7f-9117-e24038dd0474" providerId="AD" clId="Web-{D5D1DD96-6BEF-C8DC-FCFB-73692134FD59}"/>
    <pc:docChg chg="modSld">
      <pc:chgData name="Ann Berit Lauritsen Molleskolen" userId="S::annx0477@skole.skanderborg.dk::bd955826-7980-4f7f-9117-e24038dd0474" providerId="AD" clId="Web-{D5D1DD96-6BEF-C8DC-FCFB-73692134FD59}" dt="2021-11-17T06:38:57.463" v="94" actId="20577"/>
      <pc:docMkLst>
        <pc:docMk/>
      </pc:docMkLst>
      <pc:sldChg chg="modSp">
        <pc:chgData name="Ann Berit Lauritsen Molleskolen" userId="S::annx0477@skole.skanderborg.dk::bd955826-7980-4f7f-9117-e24038dd0474" providerId="AD" clId="Web-{D5D1DD96-6BEF-C8DC-FCFB-73692134FD59}" dt="2021-11-17T06:38:57.463" v="94" actId="20577"/>
        <pc:sldMkLst>
          <pc:docMk/>
          <pc:sldMk cId="2243037130" sldId="268"/>
        </pc:sldMkLst>
        <pc:spChg chg="mod">
          <ac:chgData name="Ann Berit Lauritsen Molleskolen" userId="S::annx0477@skole.skanderborg.dk::bd955826-7980-4f7f-9117-e24038dd0474" providerId="AD" clId="Web-{D5D1DD96-6BEF-C8DC-FCFB-73692134FD59}" dt="2021-11-17T06:38:57.463" v="94" actId="20577"/>
          <ac:spMkLst>
            <pc:docMk/>
            <pc:sldMk cId="2243037130" sldId="268"/>
            <ac:spMk id="3" creationId="{E787CEC7-9830-4862-B5DB-0F9A1C04CFF3}"/>
          </ac:spMkLst>
        </pc:spChg>
      </pc:sldChg>
    </pc:docChg>
  </pc:docChgLst>
  <pc:docChgLst>
    <pc:chgData name="Ann Berit Lauritsen Molleskolen" userId="S::annx0477@skole.skanderborg.dk::bd955826-7980-4f7f-9117-e24038dd0474" providerId="AD" clId="Web-{54D2205B-4511-6EA5-D742-B84B79E9D448}"/>
    <pc:docChg chg="addSld delSld modSld">
      <pc:chgData name="Ann Berit Lauritsen Molleskolen" userId="S::annx0477@skole.skanderborg.dk::bd955826-7980-4f7f-9117-e24038dd0474" providerId="AD" clId="Web-{54D2205B-4511-6EA5-D742-B84B79E9D448}" dt="2021-11-16T08:35:52.756" v="101" actId="14100"/>
      <pc:docMkLst>
        <pc:docMk/>
      </pc:docMkLst>
      <pc:sldChg chg="del">
        <pc:chgData name="Ann Berit Lauritsen Molleskolen" userId="S::annx0477@skole.skanderborg.dk::bd955826-7980-4f7f-9117-e24038dd0474" providerId="AD" clId="Web-{54D2205B-4511-6EA5-D742-B84B79E9D448}" dt="2021-11-16T08:33:22.283" v="76"/>
        <pc:sldMkLst>
          <pc:docMk/>
          <pc:sldMk cId="3614744828" sldId="259"/>
        </pc:sldMkLst>
      </pc:sldChg>
      <pc:sldChg chg="del">
        <pc:chgData name="Ann Berit Lauritsen Molleskolen" userId="S::annx0477@skole.skanderborg.dk::bd955826-7980-4f7f-9117-e24038dd0474" providerId="AD" clId="Web-{54D2205B-4511-6EA5-D742-B84B79E9D448}" dt="2021-11-16T08:33:13.548" v="75"/>
        <pc:sldMkLst>
          <pc:docMk/>
          <pc:sldMk cId="716476366" sldId="262"/>
        </pc:sldMkLst>
      </pc:sldChg>
      <pc:sldChg chg="modSp new">
        <pc:chgData name="Ann Berit Lauritsen Molleskolen" userId="S::annx0477@skole.skanderborg.dk::bd955826-7980-4f7f-9117-e24038dd0474" providerId="AD" clId="Web-{54D2205B-4511-6EA5-D742-B84B79E9D448}" dt="2021-11-16T07:59:32.776" v="74" actId="20577"/>
        <pc:sldMkLst>
          <pc:docMk/>
          <pc:sldMk cId="2243037130" sldId="268"/>
        </pc:sldMkLst>
        <pc:spChg chg="mod">
          <ac:chgData name="Ann Berit Lauritsen Molleskolen" userId="S::annx0477@skole.skanderborg.dk::bd955826-7980-4f7f-9117-e24038dd0474" providerId="AD" clId="Web-{54D2205B-4511-6EA5-D742-B84B79E9D448}" dt="2021-11-16T07:58:49.853" v="8" actId="20577"/>
          <ac:spMkLst>
            <pc:docMk/>
            <pc:sldMk cId="2243037130" sldId="268"/>
            <ac:spMk id="2" creationId="{88C00EDB-DD66-46DA-BF0C-254489511EFD}"/>
          </ac:spMkLst>
        </pc:spChg>
        <pc:spChg chg="mod">
          <ac:chgData name="Ann Berit Lauritsen Molleskolen" userId="S::annx0477@skole.skanderborg.dk::bd955826-7980-4f7f-9117-e24038dd0474" providerId="AD" clId="Web-{54D2205B-4511-6EA5-D742-B84B79E9D448}" dt="2021-11-16T07:59:32.776" v="74" actId="20577"/>
          <ac:spMkLst>
            <pc:docMk/>
            <pc:sldMk cId="2243037130" sldId="268"/>
            <ac:spMk id="3" creationId="{E787CEC7-9830-4862-B5DB-0F9A1C04CFF3}"/>
          </ac:spMkLst>
        </pc:spChg>
      </pc:sldChg>
      <pc:sldChg chg="addSp modSp new">
        <pc:chgData name="Ann Berit Lauritsen Molleskolen" userId="S::annx0477@skole.skanderborg.dk::bd955826-7980-4f7f-9117-e24038dd0474" providerId="AD" clId="Web-{54D2205B-4511-6EA5-D742-B84B79E9D448}" dt="2021-11-16T08:35:52.756" v="101" actId="14100"/>
        <pc:sldMkLst>
          <pc:docMk/>
          <pc:sldMk cId="3013594043" sldId="269"/>
        </pc:sldMkLst>
        <pc:spChg chg="mod">
          <ac:chgData name="Ann Berit Lauritsen Molleskolen" userId="S::annx0477@skole.skanderborg.dk::bd955826-7980-4f7f-9117-e24038dd0474" providerId="AD" clId="Web-{54D2205B-4511-6EA5-D742-B84B79E9D448}" dt="2021-11-16T08:33:31.455" v="83" actId="20577"/>
          <ac:spMkLst>
            <pc:docMk/>
            <pc:sldMk cId="3013594043" sldId="269"/>
            <ac:spMk id="2" creationId="{7CFA3B71-8F4E-49DA-A56D-1260DEA675E3}"/>
          </ac:spMkLst>
        </pc:spChg>
        <pc:spChg chg="mod">
          <ac:chgData name="Ann Berit Lauritsen Molleskolen" userId="S::annx0477@skole.skanderborg.dk::bd955826-7980-4f7f-9117-e24038dd0474" providerId="AD" clId="Web-{54D2205B-4511-6EA5-D742-B84B79E9D448}" dt="2021-11-16T08:33:38.518" v="95" actId="20577"/>
          <ac:spMkLst>
            <pc:docMk/>
            <pc:sldMk cId="3013594043" sldId="269"/>
            <ac:spMk id="3" creationId="{43D1CA70-0F31-4DF7-9ACA-53042D0D5778}"/>
          </ac:spMkLst>
        </pc:spChg>
        <pc:picChg chg="add mod">
          <ac:chgData name="Ann Berit Lauritsen Molleskolen" userId="S::annx0477@skole.skanderborg.dk::bd955826-7980-4f7f-9117-e24038dd0474" providerId="AD" clId="Web-{54D2205B-4511-6EA5-D742-B84B79E9D448}" dt="2021-11-16T08:35:52.756" v="101" actId="14100"/>
          <ac:picMkLst>
            <pc:docMk/>
            <pc:sldMk cId="3013594043" sldId="269"/>
            <ac:picMk id="4" creationId="{5D409F14-06A5-436F-AA07-EA5CC1A5A7B6}"/>
          </ac:picMkLst>
        </pc:picChg>
      </pc:sldChg>
    </pc:docChg>
  </pc:docChgLst>
  <pc:docChgLst>
    <pc:chgData name="Ann Berit Lauritsen Molleskolen" userId="S::annx0477@skole.skanderborg.dk::bd955826-7980-4f7f-9117-e24038dd0474" providerId="AD" clId="Web-{28274DD1-4657-8CC4-6ACC-2749F6724D3E}"/>
    <pc:docChg chg="addSld delSld modSld sldOrd">
      <pc:chgData name="Ann Berit Lauritsen Molleskolen" userId="S::annx0477@skole.skanderborg.dk::bd955826-7980-4f7f-9117-e24038dd0474" providerId="AD" clId="Web-{28274DD1-4657-8CC4-6ACC-2749F6724D3E}" dt="2021-11-23T20:53:59.141" v="98"/>
      <pc:docMkLst>
        <pc:docMk/>
      </pc:docMkLst>
      <pc:sldChg chg="addSp delSp modSp">
        <pc:chgData name="Ann Berit Lauritsen Molleskolen" userId="S::annx0477@skole.skanderborg.dk::bd955826-7980-4f7f-9117-e24038dd0474" providerId="AD" clId="Web-{28274DD1-4657-8CC4-6ACC-2749F6724D3E}" dt="2021-11-23T20:51:22.915" v="78"/>
        <pc:sldMkLst>
          <pc:docMk/>
          <pc:sldMk cId="535044999" sldId="258"/>
        </pc:sldMkLst>
        <pc:spChg chg="add del mod">
          <ac:chgData name="Ann Berit Lauritsen Molleskolen" userId="S::annx0477@skole.skanderborg.dk::bd955826-7980-4f7f-9117-e24038dd0474" providerId="AD" clId="Web-{28274DD1-4657-8CC4-6ACC-2749F6724D3E}" dt="2021-11-23T20:51:22.915" v="78"/>
          <ac:spMkLst>
            <pc:docMk/>
            <pc:sldMk cId="535044999" sldId="258"/>
            <ac:spMk id="5" creationId="{974A3926-5FC5-4720-8B29-D4695123A418}"/>
          </ac:spMkLst>
        </pc:spChg>
        <pc:picChg chg="add del">
          <ac:chgData name="Ann Berit Lauritsen Molleskolen" userId="S::annx0477@skole.skanderborg.dk::bd955826-7980-4f7f-9117-e24038dd0474" providerId="AD" clId="Web-{28274DD1-4657-8CC4-6ACC-2749F6724D3E}" dt="2021-11-23T20:51:22.915" v="78"/>
          <ac:picMkLst>
            <pc:docMk/>
            <pc:sldMk cId="535044999" sldId="258"/>
            <ac:picMk id="4" creationId="{5E3C3417-DED2-49B3-8736-B89945B9E4A4}"/>
          </ac:picMkLst>
        </pc:picChg>
      </pc:sldChg>
      <pc:sldChg chg="del">
        <pc:chgData name="Ann Berit Lauritsen Molleskolen" userId="S::annx0477@skole.skanderborg.dk::bd955826-7980-4f7f-9117-e24038dd0474" providerId="AD" clId="Web-{28274DD1-4657-8CC4-6ACC-2749F6724D3E}" dt="2021-11-23T20:53:59.141" v="98"/>
        <pc:sldMkLst>
          <pc:docMk/>
          <pc:sldMk cId="3853804191" sldId="265"/>
        </pc:sldMkLst>
      </pc:sldChg>
      <pc:sldChg chg="ord">
        <pc:chgData name="Ann Berit Lauritsen Molleskolen" userId="S::annx0477@skole.skanderborg.dk::bd955826-7980-4f7f-9117-e24038dd0474" providerId="AD" clId="Web-{28274DD1-4657-8CC4-6ACC-2749F6724D3E}" dt="2021-11-23T20:53:54.125" v="97"/>
        <pc:sldMkLst>
          <pc:docMk/>
          <pc:sldMk cId="2469500002" sldId="266"/>
        </pc:sldMkLst>
      </pc:sldChg>
      <pc:sldChg chg="addSp delSp modSp">
        <pc:chgData name="Ann Berit Lauritsen Molleskolen" userId="S::annx0477@skole.skanderborg.dk::bd955826-7980-4f7f-9117-e24038dd0474" providerId="AD" clId="Web-{28274DD1-4657-8CC4-6ACC-2749F6724D3E}" dt="2021-11-23T20:45:51.383" v="75"/>
        <pc:sldMkLst>
          <pc:docMk/>
          <pc:sldMk cId="2243037130" sldId="268"/>
        </pc:sldMkLst>
        <pc:spChg chg="mod">
          <ac:chgData name="Ann Berit Lauritsen Molleskolen" userId="S::annx0477@skole.skanderborg.dk::bd955826-7980-4f7f-9117-e24038dd0474" providerId="AD" clId="Web-{28274DD1-4657-8CC4-6ACC-2749F6724D3E}" dt="2021-11-23T20:45:47.211" v="73" actId="20577"/>
          <ac:spMkLst>
            <pc:docMk/>
            <pc:sldMk cId="2243037130" sldId="268"/>
            <ac:spMk id="3" creationId="{E787CEC7-9830-4862-B5DB-0F9A1C04CFF3}"/>
          </ac:spMkLst>
        </pc:spChg>
        <pc:spChg chg="add del mod">
          <ac:chgData name="Ann Berit Lauritsen Molleskolen" userId="S::annx0477@skole.skanderborg.dk::bd955826-7980-4f7f-9117-e24038dd0474" providerId="AD" clId="Web-{28274DD1-4657-8CC4-6ACC-2749F6724D3E}" dt="2021-11-23T20:45:51.383" v="75"/>
          <ac:spMkLst>
            <pc:docMk/>
            <pc:sldMk cId="2243037130" sldId="268"/>
            <ac:spMk id="4" creationId="{BEA95FF0-233E-4FE2-B68C-21896407D9E8}"/>
          </ac:spMkLst>
        </pc:spChg>
      </pc:sldChg>
      <pc:sldChg chg="addSp delSp modSp new">
        <pc:chgData name="Ann Berit Lauritsen Molleskolen" userId="S::annx0477@skole.skanderborg.dk::bd955826-7980-4f7f-9117-e24038dd0474" providerId="AD" clId="Web-{28274DD1-4657-8CC4-6ACC-2749F6724D3E}" dt="2021-11-23T20:53:35.828" v="96" actId="1076"/>
        <pc:sldMkLst>
          <pc:docMk/>
          <pc:sldMk cId="650138127" sldId="269"/>
        </pc:sldMkLst>
        <pc:spChg chg="add del">
          <ac:chgData name="Ann Berit Lauritsen Molleskolen" userId="S::annx0477@skole.skanderborg.dk::bd955826-7980-4f7f-9117-e24038dd0474" providerId="AD" clId="Web-{28274DD1-4657-8CC4-6ACC-2749F6724D3E}" dt="2021-11-23T20:52:48.075" v="87"/>
          <ac:spMkLst>
            <pc:docMk/>
            <pc:sldMk cId="650138127" sldId="269"/>
            <ac:spMk id="4" creationId="{9A69F112-9B6F-4A91-9598-BA7ECE25B8D3}"/>
          </ac:spMkLst>
        </pc:spChg>
        <pc:picChg chg="add mod modCrop">
          <ac:chgData name="Ann Berit Lauritsen Molleskolen" userId="S::annx0477@skole.skanderborg.dk::bd955826-7980-4f7f-9117-e24038dd0474" providerId="AD" clId="Web-{28274DD1-4657-8CC4-6ACC-2749F6724D3E}" dt="2021-11-23T20:53:35.828" v="96" actId="1076"/>
          <ac:picMkLst>
            <pc:docMk/>
            <pc:sldMk cId="650138127" sldId="269"/>
            <ac:picMk id="2" creationId="{2169295F-547A-4358-BF32-6EB6816C0CF1}"/>
          </ac:picMkLst>
        </pc:picChg>
        <pc:picChg chg="add mod modCrop">
          <ac:chgData name="Ann Berit Lauritsen Molleskolen" userId="S::annx0477@skole.skanderborg.dk::bd955826-7980-4f7f-9117-e24038dd0474" providerId="AD" clId="Web-{28274DD1-4657-8CC4-6ACC-2749F6724D3E}" dt="2021-11-23T20:53:34.624" v="95" actId="1076"/>
          <ac:picMkLst>
            <pc:docMk/>
            <pc:sldMk cId="650138127" sldId="269"/>
            <ac:picMk id="3" creationId="{E6A7F12C-6596-439E-8553-9A21526FBB72}"/>
          </ac:picMkLst>
        </pc:picChg>
      </pc:sldChg>
      <pc:sldChg chg="del">
        <pc:chgData name="Ann Berit Lauritsen Molleskolen" userId="S::annx0477@skole.skanderborg.dk::bd955826-7980-4f7f-9117-e24038dd0474" providerId="AD" clId="Web-{28274DD1-4657-8CC4-6ACC-2749F6724D3E}" dt="2021-11-23T20:46:20.478" v="76"/>
        <pc:sldMkLst>
          <pc:docMk/>
          <pc:sldMk cId="3013594043" sldId="269"/>
        </pc:sldMkLst>
      </pc:sldChg>
    </pc:docChg>
  </pc:docChgLst>
</pc:chgInfo>
</file>

<file path=ppt/comments/modernComment_101_A320437D.xml><?xml version="1.0" encoding="utf-8"?>
<p188:cmLst xmlns:a="http://schemas.openxmlformats.org/drawingml/2006/main" xmlns:r="http://schemas.openxmlformats.org/officeDocument/2006/relationships" xmlns:p188="http://schemas.microsoft.com/office/powerpoint/2018/8/main">
  <p188:cm id="{DAA6C391-AF80-4D88-A278-F9782FEEB9A6}" authorId="{2B23E054-44F2-C48B-982C-E807F94905F0}" created="2021-11-08T08:29:07.993">
    <pc:sldMkLst xmlns:pc="http://schemas.microsoft.com/office/powerpoint/2013/main/command">
      <pc:docMk/>
      <pc:sldMk cId="2736800637" sldId="257"/>
    </pc:sldMkLst>
    <p188:txBody>
      <a:bodyPr/>
      <a:lstStyle/>
      <a:p>
        <a:r>
          <a:rPr lang="da-DK"/>
          <a:t>Eleverne skal arbejde i makkerpar, hvor den ene (elev A) udsiger kommandoer, som den anden (elev B) følger. Start med en fælles demonstration. Kommandoer kan fx følge denne plan:
Her starter elev A med at afgive simple kommandoer en ad gangen, fx "højre hånd"  (elev B klapper højrehånds-arket), "venstre hånd" (elev B klapper venstrehåndsarket) og så fremdeles. Når elev B har styr på højre/venstre, sætter elev A tempoet op. Sørg for at bytte roller, så alle elever prøver både at instruere og udføre.
Sekvenser; her starter elev A med en lidt længere sekvens af kommandoer (max 6), som elev B skal huske og derefter udføre, fx "venstre, venstre, højre, venstre, højre, højre". Evt. kan rolle A-eleverne  have forberedt deres sekvenser på et stykke papir og derefter rotere rundt til rolle B-eleverne, så disse prøver mange forskellige. Sørg for at bytte roller, så alle elever prøver både at instruere og udføre.
Nu sættes ark på gulvet i spil, og elev B skal nu ikke klappe arkene på væggen, men dreje i forhold til kommandoerne. Start med at tale om, at 1 drejning er 1/4 omgang, altså 90 grader. Elev A kan nu instruere elev B i at dreje  til henholdsvis højre eller venstre. Af hensyn til det videre arbejde med Bee-Bots skal elev A sige en kommando, hver gang elev B skal dreje en kvart omgang. Hvis elev A ønsker at dreje elev B 270 grader til venstre, skal denne altså sige "drej 1 gang til venstre, drej 1 gang til venstre, drej 1 gang til venstre".
Sørg for at bytte roller, så alle elever prøver både at instruere og udføre.
Som i opgave 2 kan elev A nu lave en længere sekvens, hvor elev B skal drejes både til højre og venstre, og evt. kan rolle B-eleverne rotere rundt til rolle A-eleverne. Det er stadig vigtigt, at være drejning får sin egen kommando, således at opgaven matcher måden at programmere Bee-Bots på. </a:t>
        </a:r>
      </a:p>
    </p188:txBody>
  </p188:cm>
</p188:cmLst>
</file>

<file path=ppt/comments/modernComment_102_1FE42387.xml><?xml version="1.0" encoding="utf-8"?>
<p188:cmLst xmlns:a="http://schemas.openxmlformats.org/drawingml/2006/main" xmlns:r="http://schemas.openxmlformats.org/officeDocument/2006/relationships" xmlns:p188="http://schemas.microsoft.com/office/powerpoint/2018/8/main">
  <p188:cm id="{B531316E-67BF-45C1-8653-40357B33A100}" authorId="{2B23E054-44F2-C48B-982C-E807F94905F0}" created="2021-11-08T08:31:41.356">
    <ac:deMkLst xmlns:ac="http://schemas.microsoft.com/office/drawing/2013/main/command">
      <pc:docMk xmlns:pc="http://schemas.microsoft.com/office/powerpoint/2013/main/command"/>
      <pc:sldMk xmlns:pc="http://schemas.microsoft.com/office/powerpoint/2013/main/command" cId="535044999" sldId="258"/>
      <ac:picMk id="4" creationId="{5E3C3417-DED2-49B3-8736-B89945B9E4A4}"/>
    </ac:deMkLst>
    <p188:txBody>
      <a:bodyPr/>
      <a:lstStyle/>
      <a:p>
        <a:r>
          <a:rPr lang="da-DK"/>
          <a:t>I denne leg opdeles eleverne i mindre grupper. 2-5 elever i hver gruppe er får og 1 elev er fårehund. Der aftales en "fold", som fårene skal igennem og den markeres med fx 2 stole. Legen går ud på, at fårene er sluppet ud og nu går rundt. De kan kun gå lige ud og dreje til højre. Fårene går nu lige ud, indtil de møder en forhindring. Når det sker, står de stille og siger "mæh", indtil fårehunden kommer. Når fårehunden siger "vov", drejer fåret sig 1/4 omgang til højre og går igen lige ud, indtil det møder den næste forhindring. Fårehundens opgave er at få ledt alle fårene ind i folden.</a:t>
        </a:r>
      </a:p>
    </p188:txBody>
  </p188:cm>
</p188:cmLst>
</file>

<file path=ppt/comments/modernComment_107_43BCB74.xml><?xml version="1.0" encoding="utf-8"?>
<p188:cmLst xmlns:a="http://schemas.openxmlformats.org/drawingml/2006/main" xmlns:r="http://schemas.openxmlformats.org/officeDocument/2006/relationships" xmlns:p188="http://schemas.microsoft.com/office/powerpoint/2018/8/main">
  <p188:cm id="{3C830CB2-993A-4617-A220-90AB75E90655}" authorId="{2B23E054-44F2-C48B-982C-E807F94905F0}" created="2021-11-11T17:02:04.286">
    <pc:sldMkLst xmlns:pc="http://schemas.microsoft.com/office/powerpoint/2013/main/command">
      <pc:docMk/>
      <pc:sldMk cId="71027572" sldId="263"/>
    </pc:sldMkLst>
    <p188:txBody>
      <a:bodyPr/>
      <a:lstStyle/>
      <a:p>
        <a:r>
          <a:rPr lang="da-DK"/>
          <a:t>Først kigger vi på den:
Hvad får I øje på?
BeeBot taler ikke dansk eller engelsk. Den taler kode.
Hvordan taler vi med den?
Den gør, hvad vi beder den om, bare vi taler i kode.
EKSEMPEL. Kan vi få den til at køre hen til et plastikkrus (som er placeret lidt længere væk, end den kører). Hvordan? Elev kommer op og trykker. Vi afprøver. Den kører ikke langt nok. Hvad skal vi gøre? Trykke to gange på pil frem.
EKSEMPEL  2. BeeBot placeres skråt til højre for plastikkruset. Hvordan får vi den hen til kruset? Vi skal bruge drejeknappen. Afprøv børnenes teser. Hvis de ikke rammer rigtigt første gang, så DEBUGGER vi. Altså regner ud, hvad vi SÅ skal gøre i stedet - og afprøver.</a:t>
        </a:r>
      </a:p>
    </p188:txBody>
  </p188:cm>
</p188:cmLst>
</file>

<file path=ppt/comments/modernComment_108_C1690F1F.xml><?xml version="1.0" encoding="utf-8"?>
<p188:cmLst xmlns:a="http://schemas.openxmlformats.org/drawingml/2006/main" xmlns:r="http://schemas.openxmlformats.org/officeDocument/2006/relationships" xmlns:p188="http://schemas.microsoft.com/office/powerpoint/2018/8/main">
  <p188:cm id="{DC53D8EE-D5EB-4985-99B0-D70916DAE3EB}" authorId="{2B23E054-44F2-C48B-982C-E807F94905F0}" created="2021-11-11T17:03:29.322">
    <pc:sldMkLst xmlns:pc="http://schemas.microsoft.com/office/powerpoint/2013/main/command">
      <pc:docMk/>
      <pc:sldMk cId="3244887839" sldId="264"/>
    </pc:sldMkLst>
    <p188:txBody>
      <a:bodyPr/>
      <a:lstStyle/>
      <a:p>
        <a:r>
          <a:rPr lang="da-DK"/>
          <a:t>Børnene får udleveret en tus-holder til BlueBot. De skal regne ud, hvordan man tegner en cirkel. 
De må prøve sig frem.
Herefter må de se, om de kan få BeeBot til at tegne andre ting, 
Kan BeeBot tegne en firkant?
Hvad kan BeeBot tegne?</a:t>
        </a:r>
      </a:p>
    </p188:txBody>
  </p188:cm>
</p188:cmLst>
</file>

<file path=ppt/comments/modernComment_10A_93319462.xml><?xml version="1.0" encoding="utf-8"?>
<p188:cmLst xmlns:a="http://schemas.openxmlformats.org/drawingml/2006/main" xmlns:r="http://schemas.openxmlformats.org/officeDocument/2006/relationships" xmlns:p188="http://schemas.microsoft.com/office/powerpoint/2018/8/main">
  <p188:cm id="{ED424D79-0669-49A6-ABE3-3BFED9C7F8D2}" authorId="{2B23E054-44F2-C48B-982C-E807F94905F0}" created="2021-11-11T17:03:29.322">
    <pc:sldMkLst xmlns:pc="http://schemas.microsoft.com/office/powerpoint/2013/main/command">
      <pc:docMk/>
      <pc:sldMk cId="3244887839" sldId="264"/>
    </pc:sldMkLst>
    <p188:txBody>
      <a:bodyPr/>
      <a:lstStyle/>
      <a:p>
        <a:r>
          <a:rPr lang="da-DK"/>
          <a:t>OPGAVEN:
Byg en labyrint til BlueBot med ispinde.
Læg 5 slik-kort rundt i labyrinten. Programmer BeeBot til at køre fra slik-kort til slik-kort. 
BeeBot elsker slik</a:t>
        </a:r>
      </a:p>
    </p188:txBody>
  </p188:cm>
</p188:cmLst>
</file>

<file path=ppt/comments/modernComment_10B_FB976C1D.xml><?xml version="1.0" encoding="utf-8"?>
<p188:cmLst xmlns:a="http://schemas.openxmlformats.org/drawingml/2006/main" xmlns:r="http://schemas.openxmlformats.org/officeDocument/2006/relationships" xmlns:p188="http://schemas.microsoft.com/office/powerpoint/2018/8/main">
  <p188:cm id="{5C962267-2919-40E4-83C2-0238E6829623}" authorId="{2B23E054-44F2-C48B-982C-E807F94905F0}" created="2021-11-11T17:02:04.286">
    <pc:sldMkLst xmlns:pc="http://schemas.microsoft.com/office/powerpoint/2013/main/command">
      <pc:docMk/>
      <pc:sldMk cId="71027572" sldId="263"/>
    </pc:sldMkLst>
    <p188:txBody>
      <a:bodyPr/>
      <a:lstStyle/>
      <a:p>
        <a:r>
          <a:rPr lang="da-DK"/>
          <a:t>Vi har fire forskellige baner i stigende sværhedsgrad. De er A3størrelse. Eleverne skal i makkerpar først gætte på en algoritme til at løse banen. Herefter skal de afprøve deres egen algoritme. Til sidst skal de ved at prøve sig frem finde den rigtige algoritme. Banerne gennemføres i rækkefølge.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11/25/2021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458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11/25/2021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162238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11/25/2021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546075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11/25/2021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51499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11/25/2021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35332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11/25/2021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00630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11/25/2021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9455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11/25/2021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01188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11/25/2021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92262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11/25/2021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88327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11/25/2021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66182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11/25/2021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3665894985"/>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microsoft.com/office/2018/10/relationships/comments" Target="../comments/modernComment_101_A320437D.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microsoft.com/office/2018/10/relationships/comments" Target="../comments/modernComment_102_1FE4238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07_43BCB7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0B_FB976C1D.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0A_933194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08_C1690F1F.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0" name="Rectangle 129">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4" name="Rectangle 133">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felt 1">
            <a:extLst>
              <a:ext uri="{FF2B5EF4-FFF2-40B4-BE49-F238E27FC236}">
                <a16:creationId xmlns:a16="http://schemas.microsoft.com/office/drawing/2014/main" id="{112941DC-BB3E-4C7E-8294-1CCE9F290345}"/>
              </a:ext>
            </a:extLst>
          </p:cNvPr>
          <p:cNvSpPr txBox="1"/>
          <p:nvPr/>
        </p:nvSpPr>
        <p:spPr>
          <a:xfrm>
            <a:off x="411480" y="987552"/>
            <a:ext cx="4485861" cy="108813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100" dirty="0">
                <a:latin typeface="+mj-lt"/>
                <a:ea typeface="+mj-ea"/>
                <a:cs typeface="+mj-cs"/>
              </a:rPr>
              <a:t>KODNING:</a:t>
            </a:r>
          </a:p>
          <a:p>
            <a:pPr>
              <a:lnSpc>
                <a:spcPct val="90000"/>
              </a:lnSpc>
              <a:spcBef>
                <a:spcPct val="0"/>
              </a:spcBef>
              <a:spcAft>
                <a:spcPts val="600"/>
              </a:spcAft>
            </a:pPr>
            <a:r>
              <a:rPr lang="en-US" sz="3100" dirty="0">
                <a:latin typeface="+mj-lt"/>
                <a:ea typeface="+mj-ea"/>
                <a:cs typeface="+mj-cs"/>
              </a:rPr>
              <a:t>MÅL for </a:t>
            </a:r>
            <a:r>
              <a:rPr lang="en-US" sz="3100" dirty="0" err="1">
                <a:latin typeface="+mj-lt"/>
                <a:ea typeface="+mj-ea"/>
                <a:cs typeface="+mj-cs"/>
              </a:rPr>
              <a:t>dagen</a:t>
            </a:r>
          </a:p>
        </p:txBody>
      </p:sp>
      <p:sp>
        <p:nvSpPr>
          <p:cNvPr id="136" name="Rectangle 135">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Rectangle 137">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Undertitel 2"/>
          <p:cNvSpPr>
            <a:spLocks noGrp="1"/>
          </p:cNvSpPr>
          <p:nvPr>
            <p:ph type="subTitle" idx="1"/>
          </p:nvPr>
        </p:nvSpPr>
        <p:spPr>
          <a:xfrm>
            <a:off x="411479" y="2688336"/>
            <a:ext cx="4498848" cy="3584448"/>
          </a:xfrm>
        </p:spPr>
        <p:txBody>
          <a:bodyPr vert="horz" lIns="91440" tIns="45720" rIns="91440" bIns="45720" rtlCol="0" anchor="t">
            <a:noAutofit/>
          </a:bodyPr>
          <a:lstStyle/>
          <a:p>
            <a:pPr>
              <a:lnSpc>
                <a:spcPct val="100000"/>
              </a:lnSpc>
            </a:pPr>
            <a:r>
              <a:rPr lang="da-DK" sz="1600" b="1" dirty="0"/>
              <a:t>Vi skal forstå:</a:t>
            </a:r>
            <a:endParaRPr lang="da-DK" b="1" dirty="0"/>
          </a:p>
          <a:p>
            <a:pPr indent="-228600">
              <a:lnSpc>
                <a:spcPct val="100000"/>
              </a:lnSpc>
              <a:buFont typeface="Arial" panose="020B0604020202020204" pitchFamily="34" charset="0"/>
              <a:buChar char="•"/>
            </a:pPr>
            <a:r>
              <a:rPr lang="da-DK" sz="1600" b="1" dirty="0"/>
              <a:t>Hvad er en algoritme</a:t>
            </a:r>
          </a:p>
          <a:p>
            <a:pPr indent="-228600">
              <a:lnSpc>
                <a:spcPct val="100000"/>
              </a:lnSpc>
              <a:buChar char="•"/>
            </a:pPr>
            <a:r>
              <a:rPr lang="da-DK" sz="1600" b="1" dirty="0"/>
              <a:t>Hvad er programmering?</a:t>
            </a:r>
          </a:p>
          <a:p>
            <a:pPr indent="-228600">
              <a:lnSpc>
                <a:spcPct val="100000"/>
              </a:lnSpc>
              <a:buFont typeface="Arial" panose="020B0604020202020204" pitchFamily="34" charset="0"/>
              <a:buChar char="•"/>
            </a:pPr>
            <a:endParaRPr lang="da-DK" sz="1600" b="1" dirty="0"/>
          </a:p>
          <a:p>
            <a:pPr>
              <a:lnSpc>
                <a:spcPct val="100000"/>
              </a:lnSpc>
            </a:pPr>
            <a:r>
              <a:rPr lang="da-DK" sz="1600" b="1" dirty="0"/>
              <a:t>Vi skal lære:</a:t>
            </a:r>
          </a:p>
          <a:p>
            <a:pPr indent="-228600">
              <a:lnSpc>
                <a:spcPct val="100000"/>
              </a:lnSpc>
              <a:buFont typeface="Arial" panose="020B0604020202020204" pitchFamily="34" charset="0"/>
              <a:buChar char="•"/>
            </a:pPr>
            <a:r>
              <a:rPr lang="da-DK" sz="1600" b="1" dirty="0"/>
              <a:t>fagudtryk – et sprog</a:t>
            </a:r>
          </a:p>
          <a:p>
            <a:pPr indent="-228600">
              <a:lnSpc>
                <a:spcPct val="100000"/>
              </a:lnSpc>
              <a:buFont typeface="Arial" panose="020B0604020202020204" pitchFamily="34" charset="0"/>
              <a:buChar char="•"/>
            </a:pPr>
            <a:r>
              <a:rPr lang="da-DK" sz="1600" b="1" dirty="0"/>
              <a:t>at løse opgaver med algoritmer</a:t>
            </a:r>
          </a:p>
          <a:p>
            <a:pPr indent="-228600">
              <a:lnSpc>
                <a:spcPct val="100000"/>
              </a:lnSpc>
              <a:buFont typeface="Arial" panose="020B0604020202020204" pitchFamily="34" charset="0"/>
              <a:buChar char="•"/>
            </a:pPr>
            <a:r>
              <a:rPr lang="da-DK" sz="1600" b="1" dirty="0"/>
              <a:t>at lave egne algoritmer</a:t>
            </a:r>
          </a:p>
          <a:p>
            <a:pPr indent="-228600">
              <a:lnSpc>
                <a:spcPct val="100000"/>
              </a:lnSpc>
              <a:buFont typeface="Arial" panose="020B0604020202020204" pitchFamily="34" charset="0"/>
              <a:buChar char="•"/>
            </a:pPr>
            <a:r>
              <a:rPr lang="da-DK" sz="1600" b="1" dirty="0"/>
              <a:t>at </a:t>
            </a:r>
            <a:r>
              <a:rPr lang="da-DK" sz="1600" b="1" dirty="0" err="1"/>
              <a:t>debugge</a:t>
            </a:r>
            <a:r>
              <a:rPr lang="da-DK" sz="1600" b="1" dirty="0"/>
              <a:t> </a:t>
            </a:r>
          </a:p>
          <a:p>
            <a:pPr marL="285750" indent="-228600">
              <a:lnSpc>
                <a:spcPct val="100000"/>
              </a:lnSpc>
              <a:buFont typeface="Arial" panose="020B0604020202020204" pitchFamily="34" charset="0"/>
              <a:buChar char="•"/>
            </a:pPr>
            <a:endParaRPr lang="en-US" sz="1300"/>
          </a:p>
          <a:p>
            <a:pPr indent="-228600">
              <a:lnSpc>
                <a:spcPct val="100000"/>
              </a:lnSpc>
              <a:buFont typeface="Arial" panose="020B0604020202020204" pitchFamily="34" charset="0"/>
              <a:buChar char="•"/>
            </a:pPr>
            <a:endParaRPr lang="en-US" sz="1300"/>
          </a:p>
          <a:p>
            <a:pPr indent="-228600">
              <a:lnSpc>
                <a:spcPct val="100000"/>
              </a:lnSpc>
              <a:buFont typeface="Arial" panose="020B0604020202020204" pitchFamily="34" charset="0"/>
              <a:buChar char="•"/>
            </a:pPr>
            <a:endParaRPr lang="en-US" sz="1300"/>
          </a:p>
        </p:txBody>
      </p:sp>
      <p:pic>
        <p:nvPicPr>
          <p:cNvPr id="121" name="Picture 1" descr="3D-abstrakt blå og guld kube-illustration">
            <a:extLst>
              <a:ext uri="{FF2B5EF4-FFF2-40B4-BE49-F238E27FC236}">
                <a16:creationId xmlns:a16="http://schemas.microsoft.com/office/drawing/2014/main" id="{20C2DBAA-A44A-4C00-A56B-0FE33EB625FA}"/>
              </a:ext>
            </a:extLst>
          </p:cNvPr>
          <p:cNvPicPr>
            <a:picLocks noChangeAspect="1"/>
          </p:cNvPicPr>
          <p:nvPr/>
        </p:nvPicPr>
        <p:blipFill rotWithShape="1">
          <a:blip r:embed="rId2"/>
          <a:srcRect l="11778" r="27995"/>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424942676"/>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108D317-7CBD-4897-BD1F-959436D2A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89CFF3D-151E-4972-AD7E-8C58B8FDD82E}"/>
              </a:ext>
            </a:extLst>
          </p:cNvPr>
          <p:cNvSpPr>
            <a:spLocks noGrp="1"/>
          </p:cNvSpPr>
          <p:nvPr>
            <p:ph type="title"/>
          </p:nvPr>
        </p:nvSpPr>
        <p:spPr>
          <a:xfrm>
            <a:off x="7255564" y="834888"/>
            <a:ext cx="4314645" cy="1268958"/>
          </a:xfrm>
        </p:spPr>
        <p:txBody>
          <a:bodyPr anchor="b">
            <a:normAutofit fontScale="90000"/>
          </a:bodyPr>
          <a:lstStyle/>
          <a:p>
            <a:r>
              <a:rPr lang="da-DK" sz="3200" dirty="0"/>
              <a:t>Logbog</a:t>
            </a:r>
            <a:br>
              <a:rPr lang="da-DK" sz="3200" dirty="0"/>
            </a:br>
            <a:r>
              <a:rPr lang="da-DK" sz="3200" dirty="0"/>
              <a:t> </a:t>
            </a:r>
            <a:br>
              <a:rPr lang="da-DK" sz="3200" dirty="0"/>
            </a:br>
            <a:r>
              <a:rPr lang="da-DK" sz="3200" dirty="0"/>
              <a:t>24. 11. 2021</a:t>
            </a:r>
          </a:p>
        </p:txBody>
      </p:sp>
      <p:pic>
        <p:nvPicPr>
          <p:cNvPr id="5" name="Billede 6" descr="Et billede, der indeholder food processor&#10;&#10;Beskrivelsen er genereret automatisk">
            <a:extLst>
              <a:ext uri="{FF2B5EF4-FFF2-40B4-BE49-F238E27FC236}">
                <a16:creationId xmlns:a16="http://schemas.microsoft.com/office/drawing/2014/main" id="{AFC68704-5C77-462D-B21D-3597D82A5B47}"/>
              </a:ext>
            </a:extLst>
          </p:cNvPr>
          <p:cNvPicPr>
            <a:picLocks noChangeAspect="1"/>
          </p:cNvPicPr>
          <p:nvPr/>
        </p:nvPicPr>
        <p:blipFill rotWithShape="1">
          <a:blip r:embed="rId2"/>
          <a:srcRect l="433" r="1616"/>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12" name="Rectangle 11">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89864"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F3CA65-EA00-46B4-9616-39E6853F7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572" y="2240371"/>
            <a:ext cx="420624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CC9B97B2-8E7D-471A-8E49-DB521C0AA8B7}"/>
              </a:ext>
            </a:extLst>
          </p:cNvPr>
          <p:cNvSpPr>
            <a:spLocks noGrp="1"/>
          </p:cNvSpPr>
          <p:nvPr>
            <p:ph idx="1"/>
          </p:nvPr>
        </p:nvSpPr>
        <p:spPr>
          <a:xfrm>
            <a:off x="7255563" y="2557587"/>
            <a:ext cx="4314645" cy="3717317"/>
          </a:xfrm>
        </p:spPr>
        <p:txBody>
          <a:bodyPr vert="horz" lIns="91440" tIns="45720" rIns="91440" bIns="45720" rtlCol="0" anchor="t">
            <a:normAutofit/>
          </a:bodyPr>
          <a:lstStyle/>
          <a:p>
            <a:r>
              <a:rPr lang="da-DK" sz="1700" dirty="0"/>
              <a:t>Vi har lært at styre </a:t>
            </a:r>
            <a:r>
              <a:rPr lang="da-DK" sz="1700" dirty="0" err="1"/>
              <a:t>Bluebots</a:t>
            </a:r>
          </a:p>
          <a:p>
            <a:r>
              <a:rPr lang="da-DK" sz="1700" dirty="0"/>
              <a:t>Vi har lavet baner til </a:t>
            </a:r>
            <a:r>
              <a:rPr lang="da-DK" sz="1700" dirty="0" err="1"/>
              <a:t>Bluebots</a:t>
            </a:r>
          </a:p>
          <a:p>
            <a:r>
              <a:rPr lang="da-DK" sz="1700" dirty="0"/>
              <a:t>Vi har lært koder</a:t>
            </a:r>
          </a:p>
          <a:p>
            <a:r>
              <a:rPr lang="da-DK" sz="1700" dirty="0"/>
              <a:t>Vi har lært om algoritmer</a:t>
            </a:r>
          </a:p>
          <a:p>
            <a:r>
              <a:rPr lang="da-DK" sz="1700" dirty="0"/>
              <a:t>Vi har lært at programmere</a:t>
            </a:r>
          </a:p>
          <a:p>
            <a:pPr marL="0" indent="0">
              <a:buNone/>
            </a:pPr>
            <a:endParaRPr lang="da-DK" sz="1700" dirty="0"/>
          </a:p>
        </p:txBody>
      </p:sp>
    </p:spTree>
    <p:extLst>
      <p:ext uri="{BB962C8B-B14F-4D97-AF65-F5344CB8AC3E}">
        <p14:creationId xmlns:p14="http://schemas.microsoft.com/office/powerpoint/2010/main" val="260232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2">
            <a:extLst>
              <a:ext uri="{FF2B5EF4-FFF2-40B4-BE49-F238E27FC236}">
                <a16:creationId xmlns:a16="http://schemas.microsoft.com/office/drawing/2014/main" id="{7A8FC979-DC5C-4886-BFC8-BD762F34C03D}"/>
              </a:ext>
            </a:extLst>
          </p:cNvPr>
          <p:cNvGraphicFramePr>
            <a:graphicFrameLocks noGrp="1"/>
          </p:cNvGraphicFramePr>
          <p:nvPr>
            <p:extLst>
              <p:ext uri="{D42A27DB-BD31-4B8C-83A1-F6EECF244321}">
                <p14:modId xmlns:p14="http://schemas.microsoft.com/office/powerpoint/2010/main" val="2850861298"/>
              </p:ext>
            </p:extLst>
          </p:nvPr>
        </p:nvGraphicFramePr>
        <p:xfrm>
          <a:off x="1318381" y="580572"/>
          <a:ext cx="9881904" cy="2307757"/>
        </p:xfrm>
        <a:graphic>
          <a:graphicData uri="http://schemas.openxmlformats.org/drawingml/2006/table">
            <a:tbl>
              <a:tblPr firstRow="1" bandRow="1">
                <a:tableStyleId>{5940675A-B579-460E-94D1-54222C63F5DA}</a:tableStyleId>
              </a:tblPr>
              <a:tblGrid>
                <a:gridCol w="1235238">
                  <a:extLst>
                    <a:ext uri="{9D8B030D-6E8A-4147-A177-3AD203B41FA5}">
                      <a16:colId xmlns:a16="http://schemas.microsoft.com/office/drawing/2014/main" val="904881038"/>
                    </a:ext>
                  </a:extLst>
                </a:gridCol>
                <a:gridCol w="1235238">
                  <a:extLst>
                    <a:ext uri="{9D8B030D-6E8A-4147-A177-3AD203B41FA5}">
                      <a16:colId xmlns:a16="http://schemas.microsoft.com/office/drawing/2014/main" val="1351707596"/>
                    </a:ext>
                  </a:extLst>
                </a:gridCol>
                <a:gridCol w="1235238">
                  <a:extLst>
                    <a:ext uri="{9D8B030D-6E8A-4147-A177-3AD203B41FA5}">
                      <a16:colId xmlns:a16="http://schemas.microsoft.com/office/drawing/2014/main" val="1047471246"/>
                    </a:ext>
                  </a:extLst>
                </a:gridCol>
                <a:gridCol w="1235238">
                  <a:extLst>
                    <a:ext uri="{9D8B030D-6E8A-4147-A177-3AD203B41FA5}">
                      <a16:colId xmlns:a16="http://schemas.microsoft.com/office/drawing/2014/main" val="934810689"/>
                    </a:ext>
                  </a:extLst>
                </a:gridCol>
                <a:gridCol w="1235238">
                  <a:extLst>
                    <a:ext uri="{9D8B030D-6E8A-4147-A177-3AD203B41FA5}">
                      <a16:colId xmlns:a16="http://schemas.microsoft.com/office/drawing/2014/main" val="2749824401"/>
                    </a:ext>
                  </a:extLst>
                </a:gridCol>
                <a:gridCol w="1235238">
                  <a:extLst>
                    <a:ext uri="{9D8B030D-6E8A-4147-A177-3AD203B41FA5}">
                      <a16:colId xmlns:a16="http://schemas.microsoft.com/office/drawing/2014/main" val="3791017523"/>
                    </a:ext>
                  </a:extLst>
                </a:gridCol>
                <a:gridCol w="1235238">
                  <a:extLst>
                    <a:ext uri="{9D8B030D-6E8A-4147-A177-3AD203B41FA5}">
                      <a16:colId xmlns:a16="http://schemas.microsoft.com/office/drawing/2014/main" val="606510410"/>
                    </a:ext>
                  </a:extLst>
                </a:gridCol>
                <a:gridCol w="1235238">
                  <a:extLst>
                    <a:ext uri="{9D8B030D-6E8A-4147-A177-3AD203B41FA5}">
                      <a16:colId xmlns:a16="http://schemas.microsoft.com/office/drawing/2014/main" val="1334142798"/>
                    </a:ext>
                  </a:extLst>
                </a:gridCol>
              </a:tblGrid>
              <a:tr h="2307757">
                <a:tc>
                  <a:txBody>
                    <a:bodyPr/>
                    <a:lstStyle/>
                    <a:p>
                      <a:pPr algn="ctr"/>
                      <a:endParaRPr lang="da-DK" sz="8000" dirty="0"/>
                    </a:p>
                  </a:txBody>
                  <a:tcPr anchor="ctr"/>
                </a:tc>
                <a:tc>
                  <a:txBody>
                    <a:bodyPr/>
                    <a:lstStyle/>
                    <a:p>
                      <a:pPr algn="ctr"/>
                      <a:endParaRPr lang="da-DK" sz="8000" dirty="0"/>
                    </a:p>
                  </a:txBody>
                  <a:tcPr anchor="ctr"/>
                </a:tc>
                <a:tc>
                  <a:txBody>
                    <a:bodyPr/>
                    <a:lstStyle/>
                    <a:p>
                      <a:pPr algn="ctr"/>
                      <a:endParaRPr lang="da-DK" sz="8000" dirty="0"/>
                    </a:p>
                  </a:txBody>
                  <a:tcPr anchor="ctr"/>
                </a:tc>
                <a:tc>
                  <a:txBody>
                    <a:bodyPr/>
                    <a:lstStyle/>
                    <a:p>
                      <a:pPr algn="ctr"/>
                      <a:endParaRPr lang="da-DK" sz="8000" dirty="0"/>
                    </a:p>
                  </a:txBody>
                  <a:tcPr anchor="ctr"/>
                </a:tc>
                <a:tc>
                  <a:txBody>
                    <a:bodyPr/>
                    <a:lstStyle/>
                    <a:p>
                      <a:pPr algn="ctr"/>
                      <a:endParaRPr lang="da-DK" sz="8000" dirty="0"/>
                    </a:p>
                  </a:txBody>
                  <a:tcPr anchor="ctr"/>
                </a:tc>
                <a:tc>
                  <a:txBody>
                    <a:bodyPr/>
                    <a:lstStyle/>
                    <a:p>
                      <a:pPr lvl="0" algn="ctr">
                        <a:buNone/>
                      </a:pPr>
                      <a:endParaRPr lang="da-DK" sz="8000" dirty="0"/>
                    </a:p>
                  </a:txBody>
                  <a:tcPr/>
                </a:tc>
                <a:tc>
                  <a:txBody>
                    <a:bodyPr/>
                    <a:lstStyle/>
                    <a:p>
                      <a:pPr lvl="0" algn="ctr">
                        <a:buNone/>
                      </a:pPr>
                      <a:endParaRPr lang="da-DK" sz="8000" dirty="0"/>
                    </a:p>
                  </a:txBody>
                  <a:tcPr/>
                </a:tc>
                <a:tc>
                  <a:txBody>
                    <a:bodyPr/>
                    <a:lstStyle/>
                    <a:p>
                      <a:pPr lvl="0" algn="ctr">
                        <a:buNone/>
                      </a:pPr>
                      <a:endParaRPr lang="da-DK" sz="8000" dirty="0"/>
                    </a:p>
                  </a:txBody>
                  <a:tcPr/>
                </a:tc>
                <a:extLst>
                  <a:ext uri="{0D108BD9-81ED-4DB2-BD59-A6C34878D82A}">
                    <a16:rowId xmlns:a16="http://schemas.microsoft.com/office/drawing/2014/main" val="1283469510"/>
                  </a:ext>
                </a:extLst>
              </a:tr>
            </a:tbl>
          </a:graphicData>
        </a:graphic>
      </p:graphicFrame>
      <p:graphicFrame>
        <p:nvGraphicFramePr>
          <p:cNvPr id="4" name="Tabel 2">
            <a:extLst>
              <a:ext uri="{FF2B5EF4-FFF2-40B4-BE49-F238E27FC236}">
                <a16:creationId xmlns:a16="http://schemas.microsoft.com/office/drawing/2014/main" id="{F9DDAA7A-5E2D-45B5-BD97-4042819221AB}"/>
              </a:ext>
            </a:extLst>
          </p:cNvPr>
          <p:cNvGraphicFramePr>
            <a:graphicFrameLocks noGrp="1"/>
          </p:cNvGraphicFramePr>
          <p:nvPr>
            <p:extLst>
              <p:ext uri="{D42A27DB-BD31-4B8C-83A1-F6EECF244321}">
                <p14:modId xmlns:p14="http://schemas.microsoft.com/office/powerpoint/2010/main" val="2466852118"/>
              </p:ext>
            </p:extLst>
          </p:nvPr>
        </p:nvGraphicFramePr>
        <p:xfrm>
          <a:off x="1318380" y="3580190"/>
          <a:ext cx="9881904" cy="2307757"/>
        </p:xfrm>
        <a:graphic>
          <a:graphicData uri="http://schemas.openxmlformats.org/drawingml/2006/table">
            <a:tbl>
              <a:tblPr firstRow="1" bandRow="1">
                <a:tableStyleId>{5940675A-B579-460E-94D1-54222C63F5DA}</a:tableStyleId>
              </a:tblPr>
              <a:tblGrid>
                <a:gridCol w="1235238">
                  <a:extLst>
                    <a:ext uri="{9D8B030D-6E8A-4147-A177-3AD203B41FA5}">
                      <a16:colId xmlns:a16="http://schemas.microsoft.com/office/drawing/2014/main" val="904881038"/>
                    </a:ext>
                  </a:extLst>
                </a:gridCol>
                <a:gridCol w="1235238">
                  <a:extLst>
                    <a:ext uri="{9D8B030D-6E8A-4147-A177-3AD203B41FA5}">
                      <a16:colId xmlns:a16="http://schemas.microsoft.com/office/drawing/2014/main" val="1351707596"/>
                    </a:ext>
                  </a:extLst>
                </a:gridCol>
                <a:gridCol w="1235238">
                  <a:extLst>
                    <a:ext uri="{9D8B030D-6E8A-4147-A177-3AD203B41FA5}">
                      <a16:colId xmlns:a16="http://schemas.microsoft.com/office/drawing/2014/main" val="1047471246"/>
                    </a:ext>
                  </a:extLst>
                </a:gridCol>
                <a:gridCol w="1235238">
                  <a:extLst>
                    <a:ext uri="{9D8B030D-6E8A-4147-A177-3AD203B41FA5}">
                      <a16:colId xmlns:a16="http://schemas.microsoft.com/office/drawing/2014/main" val="934810689"/>
                    </a:ext>
                  </a:extLst>
                </a:gridCol>
                <a:gridCol w="1235238">
                  <a:extLst>
                    <a:ext uri="{9D8B030D-6E8A-4147-A177-3AD203B41FA5}">
                      <a16:colId xmlns:a16="http://schemas.microsoft.com/office/drawing/2014/main" val="2749824401"/>
                    </a:ext>
                  </a:extLst>
                </a:gridCol>
                <a:gridCol w="1235238">
                  <a:extLst>
                    <a:ext uri="{9D8B030D-6E8A-4147-A177-3AD203B41FA5}">
                      <a16:colId xmlns:a16="http://schemas.microsoft.com/office/drawing/2014/main" val="3791017523"/>
                    </a:ext>
                  </a:extLst>
                </a:gridCol>
                <a:gridCol w="1235238">
                  <a:extLst>
                    <a:ext uri="{9D8B030D-6E8A-4147-A177-3AD203B41FA5}">
                      <a16:colId xmlns:a16="http://schemas.microsoft.com/office/drawing/2014/main" val="606510410"/>
                    </a:ext>
                  </a:extLst>
                </a:gridCol>
                <a:gridCol w="1235238">
                  <a:extLst>
                    <a:ext uri="{9D8B030D-6E8A-4147-A177-3AD203B41FA5}">
                      <a16:colId xmlns:a16="http://schemas.microsoft.com/office/drawing/2014/main" val="1334142798"/>
                    </a:ext>
                  </a:extLst>
                </a:gridCol>
              </a:tblGrid>
              <a:tr h="2307757">
                <a:tc>
                  <a:txBody>
                    <a:bodyPr/>
                    <a:lstStyle/>
                    <a:p>
                      <a:pPr algn="ctr"/>
                      <a:endParaRPr lang="da-DK" sz="8000" dirty="0"/>
                    </a:p>
                  </a:txBody>
                  <a:tcPr anchor="ctr"/>
                </a:tc>
                <a:tc>
                  <a:txBody>
                    <a:bodyPr/>
                    <a:lstStyle/>
                    <a:p>
                      <a:pPr algn="ctr"/>
                      <a:endParaRPr lang="da-DK" sz="8000" dirty="0"/>
                    </a:p>
                  </a:txBody>
                  <a:tcPr anchor="ctr"/>
                </a:tc>
                <a:tc>
                  <a:txBody>
                    <a:bodyPr/>
                    <a:lstStyle/>
                    <a:p>
                      <a:pPr algn="ctr"/>
                      <a:endParaRPr lang="da-DK" sz="8000" dirty="0"/>
                    </a:p>
                  </a:txBody>
                  <a:tcPr anchor="ctr"/>
                </a:tc>
                <a:tc>
                  <a:txBody>
                    <a:bodyPr/>
                    <a:lstStyle/>
                    <a:p>
                      <a:pPr algn="ctr"/>
                      <a:endParaRPr lang="da-DK" sz="8000" dirty="0"/>
                    </a:p>
                  </a:txBody>
                  <a:tcPr anchor="ctr"/>
                </a:tc>
                <a:tc>
                  <a:txBody>
                    <a:bodyPr/>
                    <a:lstStyle/>
                    <a:p>
                      <a:pPr algn="ctr"/>
                      <a:endParaRPr lang="da-DK" sz="8000" dirty="0"/>
                    </a:p>
                  </a:txBody>
                  <a:tcPr anchor="ctr"/>
                </a:tc>
                <a:tc>
                  <a:txBody>
                    <a:bodyPr/>
                    <a:lstStyle/>
                    <a:p>
                      <a:pPr lvl="0" algn="ctr">
                        <a:buNone/>
                      </a:pPr>
                      <a:endParaRPr lang="da-DK" sz="8000" dirty="0"/>
                    </a:p>
                  </a:txBody>
                  <a:tcPr/>
                </a:tc>
                <a:tc>
                  <a:txBody>
                    <a:bodyPr/>
                    <a:lstStyle/>
                    <a:p>
                      <a:pPr lvl="0" algn="ctr">
                        <a:buNone/>
                      </a:pPr>
                      <a:endParaRPr lang="da-DK" sz="8000" dirty="0"/>
                    </a:p>
                  </a:txBody>
                  <a:tcPr/>
                </a:tc>
                <a:tc>
                  <a:txBody>
                    <a:bodyPr/>
                    <a:lstStyle/>
                    <a:p>
                      <a:pPr lvl="0" algn="ctr">
                        <a:buNone/>
                      </a:pPr>
                      <a:endParaRPr lang="da-DK" sz="8000" dirty="0"/>
                    </a:p>
                  </a:txBody>
                  <a:tcPr/>
                </a:tc>
                <a:extLst>
                  <a:ext uri="{0D108BD9-81ED-4DB2-BD59-A6C34878D82A}">
                    <a16:rowId xmlns:a16="http://schemas.microsoft.com/office/drawing/2014/main" val="1283469510"/>
                  </a:ext>
                </a:extLst>
              </a:tr>
            </a:tbl>
          </a:graphicData>
        </a:graphic>
      </p:graphicFrame>
    </p:spTree>
    <p:extLst>
      <p:ext uri="{BB962C8B-B14F-4D97-AF65-F5344CB8AC3E}">
        <p14:creationId xmlns:p14="http://schemas.microsoft.com/office/powerpoint/2010/main" val="403228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3CF603B-E910-40D1-B326-E10D363D03A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Først skal vi lære med kroppen</a:t>
            </a:r>
          </a:p>
        </p:txBody>
      </p:sp>
      <p:sp>
        <p:nvSpPr>
          <p:cNvPr id="3" name="Pladsholder til indhold 2">
            <a:extLst>
              <a:ext uri="{FF2B5EF4-FFF2-40B4-BE49-F238E27FC236}">
                <a16:creationId xmlns:a16="http://schemas.microsoft.com/office/drawing/2014/main" id="{E05251A5-567A-4855-85CC-4BA8248A02E3}"/>
              </a:ext>
            </a:extLst>
          </p:cNvPr>
          <p:cNvSpPr>
            <a:spLocks noGrp="1"/>
          </p:cNvSpPr>
          <p:nvPr>
            <p:ph idx="1"/>
          </p:nvPr>
        </p:nvSpPr>
        <p:spPr>
          <a:xfrm>
            <a:off x="477981" y="4872922"/>
            <a:ext cx="3933306" cy="1208141"/>
          </a:xfrm>
        </p:spPr>
        <p:txBody>
          <a:bodyPr vert="horz" lIns="91440" tIns="45720" rIns="91440" bIns="45720" rtlCol="0" anchor="t">
            <a:normAutofit/>
          </a:bodyPr>
          <a:lstStyle/>
          <a:p>
            <a:pPr marL="0" indent="0">
              <a:buNone/>
            </a:pPr>
            <a:r>
              <a:rPr lang="en-US" sz="2000" dirty="0"/>
              <a:t>ØVELSE 1:</a:t>
            </a:r>
          </a:p>
          <a:p>
            <a:pPr marL="0" indent="0">
              <a:buNone/>
            </a:pPr>
            <a:r>
              <a:rPr lang="en-US" sz="2000" dirty="0"/>
              <a:t>HØJRE-VENSTRE</a:t>
            </a:r>
            <a:endParaRPr lang="en-US" dirty="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lede 4">
            <a:extLst>
              <a:ext uri="{FF2B5EF4-FFF2-40B4-BE49-F238E27FC236}">
                <a16:creationId xmlns:a16="http://schemas.microsoft.com/office/drawing/2014/main" id="{18A96B86-B2B9-48C3-A35F-95B1FB0746D7}"/>
              </a:ext>
            </a:extLst>
          </p:cNvPr>
          <p:cNvPicPr>
            <a:picLocks noChangeAspect="1"/>
          </p:cNvPicPr>
          <p:nvPr/>
        </p:nvPicPr>
        <p:blipFill>
          <a:blip r:embed="rId3"/>
          <a:stretch>
            <a:fillRect/>
          </a:stretch>
        </p:blipFill>
        <p:spPr>
          <a:xfrm>
            <a:off x="4864608" y="1487739"/>
            <a:ext cx="6846363" cy="3731267"/>
          </a:xfrm>
          <a:prstGeom prst="rect">
            <a:avLst/>
          </a:prstGeom>
        </p:spPr>
      </p:pic>
    </p:spTree>
    <p:extLst>
      <p:ext uri="{BB962C8B-B14F-4D97-AF65-F5344CB8AC3E}">
        <p14:creationId xmlns:p14="http://schemas.microsoft.com/office/powerpoint/2010/main" val="2736800637"/>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26908CC-6AC4-4222-8250-B90B6072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606D8-696E-4B76-BB10-43672AA14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751" y="302429"/>
            <a:ext cx="11550506" cy="6053922"/>
          </a:xfrm>
          <a:prstGeom prst="rect">
            <a:avLst/>
          </a:prstGeom>
          <a:solidFill>
            <a:schemeClr val="bg1"/>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Billede 2">
            <a:extLst>
              <a:ext uri="{FF2B5EF4-FFF2-40B4-BE49-F238E27FC236}">
                <a16:creationId xmlns:a16="http://schemas.microsoft.com/office/drawing/2014/main" id="{2B74D671-BF18-423A-BA64-B4DF90CB4D69}"/>
              </a:ext>
            </a:extLst>
          </p:cNvPr>
          <p:cNvPicPr>
            <a:picLocks noChangeAspect="1"/>
          </p:cNvPicPr>
          <p:nvPr/>
        </p:nvPicPr>
        <p:blipFill rotWithShape="1">
          <a:blip r:embed="rId2"/>
          <a:srcRect t="-898" b="-192"/>
          <a:stretch/>
        </p:blipFill>
        <p:spPr>
          <a:xfrm>
            <a:off x="352751" y="245945"/>
            <a:ext cx="11550390" cy="6363600"/>
          </a:xfrm>
          <a:prstGeom prst="rect">
            <a:avLst/>
          </a:prstGeom>
        </p:spPr>
      </p:pic>
      <p:sp>
        <p:nvSpPr>
          <p:cNvPr id="11" name="Rectangle 10">
            <a:extLst>
              <a:ext uri="{FF2B5EF4-FFF2-40B4-BE49-F238E27FC236}">
                <a16:creationId xmlns:a16="http://schemas.microsoft.com/office/drawing/2014/main" id="{3ABF1881-5AFD-48F9-979A-19EE2FE30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608" y="2735029"/>
            <a:ext cx="148286" cy="1188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felt 2">
            <a:extLst>
              <a:ext uri="{FF2B5EF4-FFF2-40B4-BE49-F238E27FC236}">
                <a16:creationId xmlns:a16="http://schemas.microsoft.com/office/drawing/2014/main" id="{4B54FC15-9350-4015-85CA-288787B3D5BE}"/>
              </a:ext>
            </a:extLst>
          </p:cNvPr>
          <p:cNvSpPr txBox="1"/>
          <p:nvPr/>
        </p:nvSpPr>
        <p:spPr>
          <a:xfrm>
            <a:off x="9635067" y="4240590"/>
            <a:ext cx="152158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a-DK" sz="4800" dirty="0"/>
              <a:t>H</a:t>
            </a:r>
          </a:p>
        </p:txBody>
      </p:sp>
      <p:sp>
        <p:nvSpPr>
          <p:cNvPr id="4" name="Tekstfelt 3">
            <a:extLst>
              <a:ext uri="{FF2B5EF4-FFF2-40B4-BE49-F238E27FC236}">
                <a16:creationId xmlns:a16="http://schemas.microsoft.com/office/drawing/2014/main" id="{28A5CF51-D5C5-488E-9E8E-C5C206AA387D}"/>
              </a:ext>
            </a:extLst>
          </p:cNvPr>
          <p:cNvSpPr txBox="1"/>
          <p:nvPr/>
        </p:nvSpPr>
        <p:spPr>
          <a:xfrm>
            <a:off x="1906210" y="4240591"/>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5400" dirty="0">
                <a:ea typeface="+mn-lt"/>
                <a:cs typeface="+mn-lt"/>
              </a:rPr>
              <a:t>V</a:t>
            </a:r>
          </a:p>
        </p:txBody>
      </p:sp>
    </p:spTree>
    <p:extLst>
      <p:ext uri="{BB962C8B-B14F-4D97-AF65-F5344CB8AC3E}">
        <p14:creationId xmlns:p14="http://schemas.microsoft.com/office/powerpoint/2010/main" val="1389058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2" descr="Et billede, der indeholder bord&#10;&#10;Beskrivelsen er genereret automatisk">
            <a:extLst>
              <a:ext uri="{FF2B5EF4-FFF2-40B4-BE49-F238E27FC236}">
                <a16:creationId xmlns:a16="http://schemas.microsoft.com/office/drawing/2014/main" id="{2169295F-547A-4358-BF32-6EB6816C0CF1}"/>
              </a:ext>
            </a:extLst>
          </p:cNvPr>
          <p:cNvPicPr>
            <a:picLocks noChangeAspect="1"/>
          </p:cNvPicPr>
          <p:nvPr/>
        </p:nvPicPr>
        <p:blipFill rotWithShape="1">
          <a:blip r:embed="rId2"/>
          <a:srcRect l="1759" t="-36" r="2261" b="239"/>
          <a:stretch/>
        </p:blipFill>
        <p:spPr>
          <a:xfrm>
            <a:off x="947530" y="213289"/>
            <a:ext cx="4212254" cy="6105357"/>
          </a:xfrm>
          <a:prstGeom prst="rect">
            <a:avLst/>
          </a:prstGeom>
        </p:spPr>
      </p:pic>
      <p:pic>
        <p:nvPicPr>
          <p:cNvPr id="3" name="Billede 3">
            <a:extLst>
              <a:ext uri="{FF2B5EF4-FFF2-40B4-BE49-F238E27FC236}">
                <a16:creationId xmlns:a16="http://schemas.microsoft.com/office/drawing/2014/main" id="{E6A7F12C-6596-439E-8553-9A21526FBB72}"/>
              </a:ext>
            </a:extLst>
          </p:cNvPr>
          <p:cNvPicPr>
            <a:picLocks noChangeAspect="1"/>
          </p:cNvPicPr>
          <p:nvPr/>
        </p:nvPicPr>
        <p:blipFill rotWithShape="1">
          <a:blip r:embed="rId3"/>
          <a:srcRect l="2267" r="504" b="906"/>
          <a:stretch/>
        </p:blipFill>
        <p:spPr>
          <a:xfrm>
            <a:off x="6800574" y="243808"/>
            <a:ext cx="4256353" cy="6050051"/>
          </a:xfrm>
          <a:prstGeom prst="rect">
            <a:avLst/>
          </a:prstGeom>
        </p:spPr>
      </p:pic>
    </p:spTree>
    <p:extLst>
      <p:ext uri="{BB962C8B-B14F-4D97-AF65-F5344CB8AC3E}">
        <p14:creationId xmlns:p14="http://schemas.microsoft.com/office/powerpoint/2010/main" val="65013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A3F9CD-E63D-41E7-993D-1DCC085EBDB4}"/>
              </a:ext>
            </a:extLst>
          </p:cNvPr>
          <p:cNvSpPr>
            <a:spLocks noGrp="1"/>
          </p:cNvSpPr>
          <p:nvPr>
            <p:ph type="title"/>
          </p:nvPr>
        </p:nvSpPr>
        <p:spPr/>
        <p:txBody>
          <a:bodyPr/>
          <a:lstStyle/>
          <a:p>
            <a:r>
              <a:rPr lang="da-DK" dirty="0"/>
              <a:t>Vi skal lege fårehund</a:t>
            </a:r>
          </a:p>
        </p:txBody>
      </p:sp>
      <p:pic>
        <p:nvPicPr>
          <p:cNvPr id="4" name="Billede 4" descr="Et billede, der indeholder græs, udendørs, pattedyr, felt&#10;&#10;Beskrivelsen er genereret automatisk">
            <a:extLst>
              <a:ext uri="{FF2B5EF4-FFF2-40B4-BE49-F238E27FC236}">
                <a16:creationId xmlns:a16="http://schemas.microsoft.com/office/drawing/2014/main" id="{5E3C3417-DED2-49B3-8736-B89945B9E4A4}"/>
              </a:ext>
            </a:extLst>
          </p:cNvPr>
          <p:cNvPicPr>
            <a:picLocks noGrp="1" noChangeAspect="1"/>
          </p:cNvPicPr>
          <p:nvPr>
            <p:ph idx="1"/>
          </p:nvPr>
        </p:nvPicPr>
        <p:blipFill>
          <a:blip r:embed="rId3"/>
          <a:stretch>
            <a:fillRect/>
          </a:stretch>
        </p:blipFill>
        <p:spPr>
          <a:xfrm>
            <a:off x="1115568" y="2716328"/>
            <a:ext cx="10168128" cy="3217569"/>
          </a:xfrm>
        </p:spPr>
      </p:pic>
    </p:spTree>
    <p:extLst>
      <p:ext uri="{BB962C8B-B14F-4D97-AF65-F5344CB8AC3E}">
        <p14:creationId xmlns:p14="http://schemas.microsoft.com/office/powerpoint/2010/main" val="53504499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1666B64-48AB-4BCF-A614-E0F02C6BBAF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BlueBot- Hvad er du for en?</a:t>
            </a: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lede 6" descr="Et billede, der indeholder food processor&#10;&#10;Beskrivelsen er genereret automatisk">
            <a:extLst>
              <a:ext uri="{FF2B5EF4-FFF2-40B4-BE49-F238E27FC236}">
                <a16:creationId xmlns:a16="http://schemas.microsoft.com/office/drawing/2014/main" id="{88C80B1E-686E-4DA7-9567-05F1CA6EFC15}"/>
              </a:ext>
            </a:extLst>
          </p:cNvPr>
          <p:cNvPicPr>
            <a:picLocks noGrp="1" noChangeAspect="1"/>
          </p:cNvPicPr>
          <p:nvPr>
            <p:ph idx="1"/>
          </p:nvPr>
        </p:nvPicPr>
        <p:blipFill>
          <a:blip r:embed="rId3"/>
          <a:stretch>
            <a:fillRect/>
          </a:stretch>
        </p:blipFill>
        <p:spPr>
          <a:xfrm>
            <a:off x="5891084" y="625684"/>
            <a:ext cx="5455380" cy="5455380"/>
          </a:xfrm>
          <a:prstGeom prst="rect">
            <a:avLst/>
          </a:prstGeom>
        </p:spPr>
      </p:pic>
    </p:spTree>
    <p:extLst>
      <p:ext uri="{BB962C8B-B14F-4D97-AF65-F5344CB8AC3E}">
        <p14:creationId xmlns:p14="http://schemas.microsoft.com/office/powerpoint/2010/main" val="7102757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4F68AA-A016-4EDD-AC09-9E8A48A16CD2}"/>
              </a:ext>
            </a:extLst>
          </p:cNvPr>
          <p:cNvSpPr/>
          <p:nvPr/>
        </p:nvSpPr>
        <p:spPr>
          <a:xfrm>
            <a:off x="4489752" y="867229"/>
            <a:ext cx="4064911" cy="531072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a:extLst>
              <a:ext uri="{FF2B5EF4-FFF2-40B4-BE49-F238E27FC236}">
                <a16:creationId xmlns:a16="http://schemas.microsoft.com/office/drawing/2014/main" id="{EC8B02B3-6CA9-434F-8352-61639D6A800A}"/>
              </a:ext>
            </a:extLst>
          </p:cNvPr>
          <p:cNvSpPr/>
          <p:nvPr/>
        </p:nvSpPr>
        <p:spPr>
          <a:xfrm>
            <a:off x="4499580" y="1022199"/>
            <a:ext cx="3895578" cy="51534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a-DK"/>
          </a:p>
        </p:txBody>
      </p:sp>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1666B64-48AB-4BCF-A614-E0F02C6BBAF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Gennemfør en bane med BlueBot</a:t>
            </a: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Billede 6" descr="Et billede, der indeholder food processor&#10;&#10;Beskrivelsen er genereret automatisk">
            <a:extLst>
              <a:ext uri="{FF2B5EF4-FFF2-40B4-BE49-F238E27FC236}">
                <a16:creationId xmlns:a16="http://schemas.microsoft.com/office/drawing/2014/main" id="{88C80B1E-686E-4DA7-9567-05F1CA6EFC15}"/>
              </a:ext>
            </a:extLst>
          </p:cNvPr>
          <p:cNvPicPr>
            <a:picLocks noGrp="1" noChangeAspect="1"/>
          </p:cNvPicPr>
          <p:nvPr>
            <p:ph idx="1"/>
          </p:nvPr>
        </p:nvPicPr>
        <p:blipFill>
          <a:blip r:embed="rId3"/>
          <a:stretch>
            <a:fillRect/>
          </a:stretch>
        </p:blipFill>
        <p:spPr>
          <a:xfrm>
            <a:off x="8701058" y="1027109"/>
            <a:ext cx="3068739" cy="3054362"/>
          </a:xfrm>
          <a:prstGeom prst="rect">
            <a:avLst/>
          </a:prstGeom>
        </p:spPr>
      </p:pic>
      <p:pic>
        <p:nvPicPr>
          <p:cNvPr id="3" name="Billede 3">
            <a:extLst>
              <a:ext uri="{FF2B5EF4-FFF2-40B4-BE49-F238E27FC236}">
                <a16:creationId xmlns:a16="http://schemas.microsoft.com/office/drawing/2014/main" id="{2644D4A4-BC10-4AFD-9123-38BF8784C3D9}"/>
              </a:ext>
            </a:extLst>
          </p:cNvPr>
          <p:cNvPicPr>
            <a:picLocks noChangeAspect="1"/>
          </p:cNvPicPr>
          <p:nvPr/>
        </p:nvPicPr>
        <p:blipFill>
          <a:blip r:embed="rId4"/>
          <a:stretch>
            <a:fillRect/>
          </a:stretch>
        </p:blipFill>
        <p:spPr>
          <a:xfrm>
            <a:off x="4724400" y="1021175"/>
            <a:ext cx="3562709" cy="4988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100482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1666B64-48AB-4BCF-A614-E0F02C6BBAF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Byg en labyrint til </a:t>
            </a:r>
            <a:r>
              <a:rPr lang="en-US" sz="4800"/>
              <a:t>BlueBot</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lede 4" descr="Et billede, der indeholder farverig, legetøj, forskellig&#10;&#10;Beskrivelsen er genereret automatisk">
            <a:extLst>
              <a:ext uri="{FF2B5EF4-FFF2-40B4-BE49-F238E27FC236}">
                <a16:creationId xmlns:a16="http://schemas.microsoft.com/office/drawing/2014/main" id="{9F83BA7E-EF0D-4B10-AD28-04AA8F46CB3B}"/>
              </a:ext>
            </a:extLst>
          </p:cNvPr>
          <p:cNvPicPr>
            <a:picLocks noChangeAspect="1"/>
          </p:cNvPicPr>
          <p:nvPr/>
        </p:nvPicPr>
        <p:blipFill>
          <a:blip r:embed="rId3"/>
          <a:stretch>
            <a:fillRect/>
          </a:stretch>
        </p:blipFill>
        <p:spPr>
          <a:xfrm>
            <a:off x="5891084" y="625684"/>
            <a:ext cx="5455380" cy="5455380"/>
          </a:xfrm>
          <a:prstGeom prst="rect">
            <a:avLst/>
          </a:prstGeom>
        </p:spPr>
      </p:pic>
    </p:spTree>
    <p:extLst>
      <p:ext uri="{BB962C8B-B14F-4D97-AF65-F5344CB8AC3E}">
        <p14:creationId xmlns:p14="http://schemas.microsoft.com/office/powerpoint/2010/main" val="246950000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lede 6" descr="Et billede, der indeholder plast&#10;&#10;Beskrivelsen er genereret automatisk">
            <a:extLst>
              <a:ext uri="{FF2B5EF4-FFF2-40B4-BE49-F238E27FC236}">
                <a16:creationId xmlns:a16="http://schemas.microsoft.com/office/drawing/2014/main" id="{5D8DEEEF-5966-4292-9E71-21E99E98BEEF}"/>
              </a:ext>
            </a:extLst>
          </p:cNvPr>
          <p:cNvPicPr>
            <a:picLocks noGrp="1" noChangeAspect="1"/>
          </p:cNvPicPr>
          <p:nvPr>
            <p:ph idx="1"/>
          </p:nvPr>
        </p:nvPicPr>
        <p:blipFill rotWithShape="1">
          <a:blip r:embed="rId3"/>
          <a:srcRect l="596" r="7448"/>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51666B64-48AB-4BCF-A614-E0F02C6BBAF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a:t>Hvordan kan man få en BlueBot til at tegne en cirkel?</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88783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9D7F603D5EEB646A6D825971A275602" ma:contentTypeVersion="13" ma:contentTypeDescription="Opret et nyt dokument." ma:contentTypeScope="" ma:versionID="e7c467fae086cca22a3b31feca6a71e0">
  <xsd:schema xmlns:xsd="http://www.w3.org/2001/XMLSchema" xmlns:xs="http://www.w3.org/2001/XMLSchema" xmlns:p="http://schemas.microsoft.com/office/2006/metadata/properties" xmlns:ns2="04fb2254-7cdd-4ada-9e51-555680f3f508" xmlns:ns3="008ecd24-87ac-4a1e-adee-bfc44e157b01" targetNamespace="http://schemas.microsoft.com/office/2006/metadata/properties" ma:root="true" ma:fieldsID="48b13acd808b5854d4349744b3e9a50c" ns2:_="" ns3:_="">
    <xsd:import namespace="04fb2254-7cdd-4ada-9e51-555680f3f508"/>
    <xsd:import namespace="008ecd24-87ac-4a1e-adee-bfc44e157b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fb2254-7cdd-4ada-9e51-555680f3f508"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t med 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8ecd24-87ac-4a1e-adee-bfc44e157b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4fb2254-7cdd-4ada-9e51-555680f3f508">
      <UserInfo>
        <DisplayName>Pernille Isaksen Molleskolen</DisplayName>
        <AccountId>20</AccountId>
        <AccountType/>
      </UserInfo>
    </SharedWithUsers>
  </documentManagement>
</p:properties>
</file>

<file path=customXml/itemProps1.xml><?xml version="1.0" encoding="utf-8"?>
<ds:datastoreItem xmlns:ds="http://schemas.openxmlformats.org/officeDocument/2006/customXml" ds:itemID="{C9FF4C74-5DB5-41BA-9931-4A84681AAE19}">
  <ds:schemaRefs>
    <ds:schemaRef ds:uri="http://schemas.microsoft.com/sharepoint/v3/contenttype/forms"/>
  </ds:schemaRefs>
</ds:datastoreItem>
</file>

<file path=customXml/itemProps2.xml><?xml version="1.0" encoding="utf-8"?>
<ds:datastoreItem xmlns:ds="http://schemas.openxmlformats.org/officeDocument/2006/customXml" ds:itemID="{4A605B13-2FFE-4C4A-B83C-CD15BFBBE4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fb2254-7cdd-4ada-9e51-555680f3f508"/>
    <ds:schemaRef ds:uri="008ecd24-87ac-4a1e-adee-bfc44e157b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D24A52-2CC6-4930-9356-1556E3FB575B}">
  <ds:schemaRefs>
    <ds:schemaRef ds:uri="http://schemas.microsoft.com/office/2006/metadata/properties"/>
    <ds:schemaRef ds:uri="http://schemas.microsoft.com/office/infopath/2007/PartnerControls"/>
    <ds:schemaRef ds:uri="04fb2254-7cdd-4ada-9e51-555680f3f508"/>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11</Slides>
  <Notes>0</Notes>
  <HiddenSlides>0</HiddenSlides>
  <MMClips>0</MMClips>
  <ScaleCrop>false</ScaleCrop>
  <HeadingPairs>
    <vt:vector size="4" baseType="variant">
      <vt:variant>
        <vt:lpstr>Tema</vt:lpstr>
      </vt:variant>
      <vt:variant>
        <vt:i4>1</vt:i4>
      </vt:variant>
      <vt:variant>
        <vt:lpstr>Slidetitler</vt:lpstr>
      </vt:variant>
      <vt:variant>
        <vt:i4>11</vt:i4>
      </vt:variant>
    </vt:vector>
  </HeadingPairs>
  <TitlesOfParts>
    <vt:vector size="12" baseType="lpstr">
      <vt:lpstr>AccentBoxVTI</vt:lpstr>
      <vt:lpstr>PowerPoint-præsentation</vt:lpstr>
      <vt:lpstr>Først skal vi lære med kroppen</vt:lpstr>
      <vt:lpstr>PowerPoint-præsentation</vt:lpstr>
      <vt:lpstr>PowerPoint-præsentation</vt:lpstr>
      <vt:lpstr>Vi skal lege fårehund</vt:lpstr>
      <vt:lpstr>BlueBot- Hvad er du for en?</vt:lpstr>
      <vt:lpstr>Gennemfør en bane med BlueBot</vt:lpstr>
      <vt:lpstr>Byg en labyrint til BlueBot</vt:lpstr>
      <vt:lpstr>Hvordan kan man få en BlueBot til at tegne en cirkel?</vt:lpstr>
      <vt:lpstr>Logbog   24. 11. 2021</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
  <cp:lastModifiedBy/>
  <cp:revision>326</cp:revision>
  <dcterms:created xsi:type="dcterms:W3CDTF">2021-11-05T05:40:00Z</dcterms:created>
  <dcterms:modified xsi:type="dcterms:W3CDTF">2021-11-25T19:46:08Z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0x01010089D7F603D5EEB646A6D825971A275602</vt:lpwstr>
  </property>
</Properties>
</file>