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3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op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forbi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nu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vil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eller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ind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efter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jo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deres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tog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andre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bort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smtClean="0"/>
              <a:t>gik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havde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hun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blev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fordi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14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op</vt:lpstr>
      <vt:lpstr>ind</vt:lpstr>
      <vt:lpstr>bort</vt:lpstr>
      <vt:lpstr>havde</vt:lpstr>
      <vt:lpstr>om</vt:lpstr>
      <vt:lpstr>hun</vt:lpstr>
      <vt:lpstr>blev</vt:lpstr>
      <vt:lpstr>fordi</vt:lpstr>
      <vt:lpstr>og</vt:lpstr>
      <vt:lpstr>her</vt:lpstr>
      <vt:lpstr>alle</vt:lpstr>
      <vt:lpstr>forbi</vt:lpstr>
      <vt:lpstr>nu</vt:lpstr>
      <vt:lpstr>hen</vt:lpstr>
      <vt:lpstr>vil</vt:lpstr>
      <vt:lpstr>eller</vt:lpstr>
      <vt:lpstr>må</vt:lpstr>
      <vt:lpstr>har</vt:lpstr>
      <vt:lpstr>ved</vt:lpstr>
      <vt:lpstr>efter</vt:lpstr>
      <vt:lpstr>jo</vt:lpstr>
      <vt:lpstr>han</vt:lpstr>
      <vt:lpstr>var</vt:lpstr>
      <vt:lpstr>deres</vt:lpstr>
      <vt:lpstr>få</vt:lpstr>
      <vt:lpstr>ham</vt:lpstr>
      <vt:lpstr>tog</vt:lpstr>
      <vt:lpstr>andre</vt:lpstr>
      <vt:lpstr>et</vt:lpstr>
      <vt:lpstr>gik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4</cp:revision>
  <dcterms:created xsi:type="dcterms:W3CDTF">2017-05-01T16:06:16Z</dcterms:created>
  <dcterms:modified xsi:type="dcterms:W3CDTF">2017-05-01T16:25:09Z</dcterms:modified>
</cp:coreProperties>
</file>