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9" r:id="rId4"/>
    <p:sldId id="262" r:id="rId5"/>
    <p:sldId id="258" r:id="rId6"/>
    <p:sldId id="257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Læs, forstå og husk fagtekster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AT HUSKE 	AT VIDE</a:t>
            </a:r>
            <a:endParaRPr lang="da-DK" dirty="0"/>
          </a:p>
        </p:txBody>
      </p:sp>
      <p:pic>
        <p:nvPicPr>
          <p:cNvPr id="1026" name="Picture 2" descr="Billedresultat for FAGTEKS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897712"/>
            <a:ext cx="3659777" cy="45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777" y="709827"/>
            <a:ext cx="4506686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2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afslutning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Dit personlige læsekort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2078182" y="914400"/>
            <a:ext cx="7943273" cy="2817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Du skal nu lave dit personlige læsekort.</a:t>
            </a:r>
          </a:p>
          <a:p>
            <a:pPr algn="ctr"/>
            <a:r>
              <a:rPr lang="da-DK" dirty="0" smtClean="0"/>
              <a:t>Du skal skrive, hvordan du får mest ud af læsningen.</a:t>
            </a:r>
          </a:p>
          <a:p>
            <a:pPr algn="ctr"/>
            <a:r>
              <a:rPr lang="da-DK" dirty="0" smtClean="0"/>
              <a:t>Hvordan du koncentrerer dig bedst, når du læser.</a:t>
            </a:r>
          </a:p>
          <a:p>
            <a:pPr algn="ctr"/>
            <a:r>
              <a:rPr lang="da-DK" dirty="0" smtClean="0"/>
              <a:t>Hvilke notatteknikker, der virker bedst for dig?</a:t>
            </a:r>
          </a:p>
          <a:p>
            <a:pPr algn="ctr"/>
            <a:endParaRPr lang="da-DK" dirty="0"/>
          </a:p>
          <a:p>
            <a:pPr algn="ctr"/>
            <a:r>
              <a:rPr lang="da-DK" dirty="0" smtClean="0"/>
              <a:t>Læsekortene hænges i klassen og gemmes derefter i læsemappen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558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6379">
            <a:off x="823643" y="1284305"/>
            <a:ext cx="3530079" cy="51534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83336">
            <a:off x="3840018" y="508437"/>
            <a:ext cx="3810000" cy="54102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6379">
            <a:off x="4880912" y="3273574"/>
            <a:ext cx="3562350" cy="4191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566" y="368300"/>
            <a:ext cx="4124325" cy="571500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443345" y="184727"/>
            <a:ext cx="4365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Du skal bruge to fagbøger fra biblioteket. Det skal være fagbøger om emner, du ikke ved ret meget om.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61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Step 1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0"/>
            <a:ext cx="12188952" cy="4572000"/>
          </a:xfrm>
        </p:spPr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 smtClean="0"/>
              <a:t>Læs en tekst på din egen måde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1126236" y="1323702"/>
            <a:ext cx="12009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Vælg en tekst du vil læse</a:t>
            </a:r>
          </a:p>
          <a:p>
            <a:endParaRPr lang="da-DK" dirty="0"/>
          </a:p>
          <a:p>
            <a:r>
              <a:rPr lang="da-DK" dirty="0" smtClean="0"/>
              <a:t>Du skal læse den på din egen måde</a:t>
            </a:r>
          </a:p>
          <a:p>
            <a:endParaRPr lang="da-DK" dirty="0"/>
          </a:p>
          <a:p>
            <a:r>
              <a:rPr lang="da-DK" dirty="0" smtClean="0"/>
              <a:t>Du bestemmer selv hvordan eller hvor</a:t>
            </a:r>
          </a:p>
          <a:p>
            <a:endParaRPr lang="da-DK" dirty="0"/>
          </a:p>
          <a:p>
            <a:r>
              <a:rPr lang="da-DK" dirty="0" smtClean="0"/>
              <a:t>Når du er færdig med at læse, skal du </a:t>
            </a:r>
            <a:r>
              <a:rPr lang="da-DK" dirty="0" smtClean="0"/>
              <a:t>fortælle din sidemakker, hvad du kan huske – uden at kigge i teksten.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I morgen skal du igen fortælle din sidemakker, hvad du kan huske fra teksten. Uden at kigge. Hvad tror du?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53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Step </a:t>
            </a:r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 smtClean="0"/>
              <a:t>Aktivér din viden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1126236" y="1323702"/>
            <a:ext cx="120091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Aktiver din viden: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Kig på forsiden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Læs indholdsfortegnelsen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Kig på billederne uden at læse teksten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Kig og læs på bagsiden</a:t>
            </a:r>
          </a:p>
          <a:p>
            <a:endParaRPr lang="da-DK" dirty="0"/>
          </a:p>
          <a:p>
            <a:r>
              <a:rPr lang="da-DK" dirty="0" smtClean="0"/>
              <a:t>Hvad mon du kan forvente af din fagbog?</a:t>
            </a: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746" y="1203418"/>
            <a:ext cx="4680000" cy="2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1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Step </a:t>
            </a:r>
            <a:r>
              <a:rPr lang="da-DK" dirty="0" smtClean="0"/>
              <a:t>3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 smtClean="0"/>
              <a:t>Læs om at læse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1126236" y="1323702"/>
            <a:ext cx="12009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Læs om, hvordan man læser bedst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Vælg nogle metoder og modeller, som du vil afprøve</a:t>
            </a:r>
          </a:p>
          <a:p>
            <a:endParaRPr lang="da-DK" dirty="0"/>
          </a:p>
          <a:p>
            <a:r>
              <a:rPr lang="da-DK" dirty="0" smtClean="0"/>
              <a:t>Dit mål er at huske så meget som muligt, af det du læser.</a:t>
            </a:r>
          </a:p>
          <a:p>
            <a:endParaRPr lang="da-DK" dirty="0"/>
          </a:p>
          <a:p>
            <a:r>
              <a:rPr lang="da-DK" dirty="0" smtClean="0"/>
              <a:t>Hvordan når du bedst dit mål?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775" y="951916"/>
            <a:ext cx="4743407" cy="2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Tips og modeller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om læsning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1803974" y="550699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766" y="177847"/>
            <a:ext cx="7350034" cy="413439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094513" y="3439885"/>
            <a:ext cx="1071155" cy="9927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7820297" y="1837509"/>
            <a:ext cx="1854926" cy="92333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smtClean="0"/>
              <a:t>Følg link fra </a:t>
            </a:r>
            <a:r>
              <a:rPr lang="da-DK" dirty="0" err="1" smtClean="0"/>
              <a:t>elevintras</a:t>
            </a:r>
            <a:r>
              <a:rPr lang="da-DK" dirty="0" smtClean="0"/>
              <a:t> opslagstavle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71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Step </a:t>
            </a:r>
            <a:r>
              <a:rPr lang="da-DK" dirty="0" smtClean="0"/>
              <a:t>4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628017" y="4934564"/>
            <a:ext cx="3200400" cy="1463040"/>
          </a:xfrm>
        </p:spPr>
        <p:txBody>
          <a:bodyPr/>
          <a:lstStyle/>
          <a:p>
            <a:r>
              <a:rPr lang="da-DK" dirty="0" smtClean="0"/>
              <a:t>Opsamling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952064" y="1306285"/>
            <a:ext cx="12009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r>
              <a:rPr lang="da-DK" dirty="0" smtClean="0"/>
              <a:t>Erfaringsudveksling med makker</a:t>
            </a:r>
          </a:p>
          <a:p>
            <a:endParaRPr lang="da-DK" dirty="0" smtClean="0"/>
          </a:p>
          <a:p>
            <a:r>
              <a:rPr lang="da-DK" dirty="0"/>
              <a:t>Fælles opsamling på </a:t>
            </a:r>
            <a:r>
              <a:rPr lang="da-DK" dirty="0" smtClean="0"/>
              <a:t>klassen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299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Step </a:t>
            </a:r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628017" y="4934564"/>
            <a:ext cx="3200400" cy="1463040"/>
          </a:xfrm>
        </p:spPr>
        <p:txBody>
          <a:bodyPr/>
          <a:lstStyle/>
          <a:p>
            <a:r>
              <a:rPr lang="da-DK" dirty="0" smtClean="0"/>
              <a:t>Fysiske rammer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379410" y="823354"/>
            <a:ext cx="120091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Vi skal eksperimentere med de fysiske rammer</a:t>
            </a:r>
          </a:p>
          <a:p>
            <a:endParaRPr lang="da-DK" dirty="0"/>
          </a:p>
          <a:p>
            <a:r>
              <a:rPr lang="da-DK" dirty="0" smtClean="0"/>
              <a:t>Halvdelen af klassen afprøver forskellige former for lyd og lys</a:t>
            </a:r>
          </a:p>
          <a:p>
            <a:r>
              <a:rPr lang="da-DK" dirty="0" smtClean="0"/>
              <a:t>Halvdelen af klassen afprøver forskellige former for placering og position</a:t>
            </a:r>
          </a:p>
          <a:p>
            <a:endParaRPr lang="da-DK" dirty="0"/>
          </a:p>
          <a:p>
            <a:r>
              <a:rPr lang="da-DK" dirty="0" smtClean="0"/>
              <a:t>LYD: Brug </a:t>
            </a:r>
            <a:r>
              <a:rPr lang="da-DK" dirty="0" err="1" smtClean="0"/>
              <a:t>Ipad</a:t>
            </a:r>
            <a:r>
              <a:rPr lang="da-DK" dirty="0" smtClean="0"/>
              <a:t> eller telefon + høretelefoner. I skal vælge jeres yndlingsmusik, ”</a:t>
            </a:r>
            <a:r>
              <a:rPr lang="da-DK" dirty="0" err="1" smtClean="0"/>
              <a:t>relaxing</a:t>
            </a:r>
            <a:r>
              <a:rPr lang="da-DK" dirty="0" smtClean="0"/>
              <a:t> </a:t>
            </a:r>
            <a:r>
              <a:rPr lang="da-DK" dirty="0" err="1" smtClean="0"/>
              <a:t>music</a:t>
            </a:r>
            <a:r>
              <a:rPr lang="da-DK" dirty="0" smtClean="0"/>
              <a:t>” og hvid støj. </a:t>
            </a:r>
          </a:p>
          <a:p>
            <a:r>
              <a:rPr lang="da-DK" dirty="0" smtClean="0"/>
              <a:t>LYS: Læs forskellige steder på skolen – hvor der er meget lys, hvor der er begrænset lys, hvor der er naturligt lys osv.</a:t>
            </a:r>
          </a:p>
          <a:p>
            <a:r>
              <a:rPr lang="da-DK" dirty="0" smtClean="0"/>
              <a:t>PLACERING: Læs i klassen, i fællesarealer, på PLC, udendørs, på gangen</a:t>
            </a:r>
          </a:p>
          <a:p>
            <a:r>
              <a:rPr lang="da-DK" dirty="0" smtClean="0"/>
              <a:t>POSITION: Sid på forskellige måder. Der er frit valg. </a:t>
            </a:r>
          </a:p>
          <a:p>
            <a:endParaRPr lang="da-DK" dirty="0"/>
          </a:p>
          <a:p>
            <a:r>
              <a:rPr lang="da-DK" dirty="0" smtClean="0"/>
              <a:t>Alle tager noter efter hvert læseforsøg. Alle læseforsøg skal være cirka lige lange. </a:t>
            </a:r>
          </a:p>
          <a:p>
            <a:r>
              <a:rPr lang="da-DK" dirty="0" smtClean="0"/>
              <a:t>Varighed 2x2 lektioner. Alle elever afprøver alle fire områder.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584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Step </a:t>
            </a:r>
            <a:r>
              <a:rPr lang="da-DK" dirty="0" smtClean="0"/>
              <a:t>6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628017" y="4934564"/>
            <a:ext cx="3200400" cy="1463040"/>
          </a:xfrm>
        </p:spPr>
        <p:txBody>
          <a:bodyPr/>
          <a:lstStyle/>
          <a:p>
            <a:r>
              <a:rPr lang="da-DK" dirty="0" smtClean="0"/>
              <a:t>Opsamling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952064" y="1306285"/>
            <a:ext cx="12009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Skriv på dine post-</a:t>
            </a:r>
            <a:r>
              <a:rPr lang="da-DK" dirty="0" err="1" smtClean="0"/>
              <a:t>its</a:t>
            </a:r>
            <a:r>
              <a:rPr lang="da-DK" dirty="0" smtClean="0"/>
              <a:t>, hvad du synes fungerede bedst indenfor hver af de fire </a:t>
            </a:r>
            <a:r>
              <a:rPr lang="da-DK" dirty="0" err="1" smtClean="0"/>
              <a:t>test-områder</a:t>
            </a:r>
            <a:r>
              <a:rPr lang="da-DK" dirty="0" smtClean="0"/>
              <a:t>.</a:t>
            </a:r>
          </a:p>
          <a:p>
            <a:r>
              <a:rPr lang="da-DK" dirty="0" smtClean="0"/>
              <a:t>Skriv bagefter, hvad du synes fungerede dårligst. </a:t>
            </a:r>
          </a:p>
          <a:p>
            <a:endParaRPr lang="da-DK" dirty="0"/>
          </a:p>
          <a:p>
            <a:r>
              <a:rPr lang="da-DK" dirty="0" smtClean="0"/>
              <a:t>Alle positive oplevelser hænges på opslagstavlens forside</a:t>
            </a:r>
          </a:p>
          <a:p>
            <a:r>
              <a:rPr lang="da-DK" dirty="0" smtClean="0"/>
              <a:t>Alle negative oplevelser hænges på opslagstavlens bagside</a:t>
            </a:r>
          </a:p>
          <a:p>
            <a:endParaRPr lang="da-DK" dirty="0"/>
          </a:p>
          <a:p>
            <a:r>
              <a:rPr lang="da-DK" dirty="0" smtClean="0"/>
              <a:t>Klassesamtale – alle fortæller om deres bedste og dårligste erfaringer.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0574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96</TotalTime>
  <Words>449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Tw Cen MT</vt:lpstr>
      <vt:lpstr>Tw Cen MT Condensed</vt:lpstr>
      <vt:lpstr>Wingdings 3</vt:lpstr>
      <vt:lpstr>Integral</vt:lpstr>
      <vt:lpstr>Læs, forstå og husk fagtekster</vt:lpstr>
      <vt:lpstr>PowerPoint-præsentation</vt:lpstr>
      <vt:lpstr>Step 1</vt:lpstr>
      <vt:lpstr>Step 2</vt:lpstr>
      <vt:lpstr>Step 3</vt:lpstr>
      <vt:lpstr>Tips og modeller</vt:lpstr>
      <vt:lpstr>Step 4</vt:lpstr>
      <vt:lpstr>Step 5</vt:lpstr>
      <vt:lpstr>Step 6</vt:lpstr>
      <vt:lpstr>afslutning</vt:lpstr>
    </vt:vector>
  </TitlesOfParts>
  <Company>Skanderborg Kommune UNV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Læs, forstå og husk fagtekster</dc:title>
  <dc:creator>Ann Berit Lauritsen Molleskolen</dc:creator>
  <cp:lastModifiedBy>Ann Berit Lauritsen Molleskolen</cp:lastModifiedBy>
  <cp:revision>6</cp:revision>
  <dcterms:created xsi:type="dcterms:W3CDTF">2019-03-29T10:50:22Z</dcterms:created>
  <dcterms:modified xsi:type="dcterms:W3CDTF">2019-05-08T18:04:00Z</dcterms:modified>
</cp:coreProperties>
</file>