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4" r:id="rId7"/>
    <p:sldId id="271" r:id="rId8"/>
    <p:sldId id="272" r:id="rId9"/>
    <p:sldId id="266" r:id="rId10"/>
    <p:sldId id="267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F2ED4-F81A-46BB-B4C1-EB87DF7E5BD4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BC938-91E0-409C-B14A-888767241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34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C938-91E0-409C-B14A-888767241AA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371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618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724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299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56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280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771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634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090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952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744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58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71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7128387" y="4659597"/>
            <a:ext cx="58466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chemeClr val="bg1"/>
                </a:solidFill>
              </a:rPr>
              <a:t>Pistol</a:t>
            </a:r>
          </a:p>
          <a:p>
            <a:r>
              <a:rPr lang="da-DK" sz="2800" dirty="0" smtClean="0">
                <a:solidFill>
                  <a:schemeClr val="bg1"/>
                </a:solidFill>
              </a:rPr>
              <a:t>2016</a:t>
            </a:r>
          </a:p>
          <a:p>
            <a:r>
              <a:rPr lang="da-DK" sz="2800" dirty="0" smtClean="0">
                <a:solidFill>
                  <a:schemeClr val="bg1"/>
                </a:solidFill>
              </a:rPr>
              <a:t>Instruktør: Andreas Thaulow</a:t>
            </a:r>
            <a:endParaRPr lang="da-D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8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68630" y="5051894"/>
            <a:ext cx="1125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UDTONING: </a:t>
            </a:r>
            <a:r>
              <a:rPr lang="da-DK" sz="2400" dirty="0" smtClean="0">
                <a:latin typeface="+mj-lt"/>
              </a:rPr>
              <a:t>Elektronisk musik og rulletekster</a:t>
            </a:r>
            <a:endParaRPr lang="da-DK" sz="2400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180" y="396259"/>
            <a:ext cx="3853006" cy="220084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87" y="396259"/>
            <a:ext cx="7158439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8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277" y="396259"/>
            <a:ext cx="3846909" cy="2200847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468630" y="5231229"/>
            <a:ext cx="1125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ANSLAG: </a:t>
            </a:r>
            <a:r>
              <a:rPr lang="da-DK" sz="2400" dirty="0" smtClean="0">
                <a:latin typeface="+mj-lt"/>
              </a:rPr>
              <a:t>Bilal og hans kammerat leger ”krig”. </a:t>
            </a:r>
            <a:endParaRPr lang="da-DK" sz="2400" dirty="0">
              <a:latin typeface="+mj-lt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" y="428625"/>
            <a:ext cx="7193571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0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80505" y="4838138"/>
            <a:ext cx="11251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PRÆSENTATION: </a:t>
            </a:r>
            <a:r>
              <a:rPr lang="da-DK" sz="2400" dirty="0" smtClean="0">
                <a:latin typeface="+mj-lt"/>
              </a:rPr>
              <a:t>Drengene diskuterer legen, da Bilals far, som er taxachauffør, kommer for at hente ham.</a:t>
            </a:r>
            <a:endParaRPr lang="da-DK" sz="2400" dirty="0">
              <a:latin typeface="+mj-lt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325" y="396259"/>
            <a:ext cx="3846909" cy="220084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18" y="396259"/>
            <a:ext cx="7317173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3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68630" y="5051894"/>
            <a:ext cx="11251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UDDYBNING: </a:t>
            </a:r>
            <a:r>
              <a:rPr lang="da-DK" sz="2400" dirty="0" smtClean="0">
                <a:latin typeface="+mj-lt"/>
              </a:rPr>
              <a:t>Bilal og hans far sidder i bilen. Bilal ønsker sig en ny pistol.</a:t>
            </a:r>
          </a:p>
          <a:p>
            <a:endParaRPr lang="da-DK" sz="2400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77" y="396259"/>
            <a:ext cx="3846909" cy="220084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" y="396259"/>
            <a:ext cx="7387622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68630" y="5051894"/>
            <a:ext cx="1125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+mj-lt"/>
              </a:rPr>
              <a:t>POINT OF NO RETURN: En mand kommer ind i taxaen og truer Bilals far med en pistol. </a:t>
            </a:r>
            <a:endParaRPr lang="da-DK" sz="2400" dirty="0">
              <a:latin typeface="+mj-lt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180" y="392106"/>
            <a:ext cx="3853006" cy="220084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55" y="392106"/>
            <a:ext cx="7109718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68630" y="5051894"/>
            <a:ext cx="11251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OPBYGNING </a:t>
            </a:r>
            <a:r>
              <a:rPr lang="da-DK" sz="2400" dirty="0" smtClean="0">
                <a:latin typeface="+mj-lt"/>
              </a:rPr>
              <a:t>AF KONFLIKT 1: </a:t>
            </a:r>
            <a:r>
              <a:rPr lang="da-DK" sz="2400" dirty="0" smtClean="0">
                <a:latin typeface="+mj-lt"/>
              </a:rPr>
              <a:t>Bilal og manden ”leger” røvere og soldater på bagsædet. Bilal har det sjovt. Hans far er tydeligt bekymret.</a:t>
            </a:r>
            <a:endParaRPr lang="da-DK" sz="2400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77" y="396259"/>
            <a:ext cx="3846909" cy="220084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75" y="396259"/>
            <a:ext cx="7376311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0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68630" y="5051894"/>
            <a:ext cx="11251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OPBYGNING </a:t>
            </a:r>
            <a:r>
              <a:rPr lang="da-DK" sz="2400" dirty="0" smtClean="0">
                <a:latin typeface="+mj-lt"/>
              </a:rPr>
              <a:t>AF KONFLIKT 2: </a:t>
            </a:r>
            <a:r>
              <a:rPr lang="da-DK" sz="2400" dirty="0" smtClean="0">
                <a:latin typeface="+mj-lt"/>
              </a:rPr>
              <a:t>Bilal tager mandens pose og holder ud af vinduet. Stemning skifter i bilen.</a:t>
            </a:r>
            <a:endParaRPr lang="da-DK" sz="2400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77" y="396259"/>
            <a:ext cx="3846909" cy="2200847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" y="396259"/>
            <a:ext cx="7345138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8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68630" y="5051894"/>
            <a:ext cx="11251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OPBYGNING </a:t>
            </a:r>
            <a:r>
              <a:rPr lang="da-DK" sz="2400" dirty="0" smtClean="0">
                <a:latin typeface="+mj-lt"/>
              </a:rPr>
              <a:t>AF KONFLIKT 3: </a:t>
            </a:r>
            <a:r>
              <a:rPr lang="da-DK" sz="2400" dirty="0" smtClean="0">
                <a:latin typeface="+mj-lt"/>
              </a:rPr>
              <a:t>Manden trækker sin pistol mod Bilal. Hans far kæmper med manden, som taber pistolen. Bilal tager pistolen.</a:t>
            </a:r>
            <a:endParaRPr lang="da-DK" sz="2400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77" y="396259"/>
            <a:ext cx="3846909" cy="220084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21" y="396259"/>
            <a:ext cx="7439456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68630" y="5051894"/>
            <a:ext cx="11251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KLIMAKS: </a:t>
            </a:r>
            <a:r>
              <a:rPr lang="da-DK" sz="2400" dirty="0" smtClean="0">
                <a:latin typeface="+mj-lt"/>
              </a:rPr>
              <a:t>Bilal peger på manden med pistolen. Han siger: ”Det er sgu da ikke nogen rigtig pistol”. Bilal trykker på aftrækkeren.</a:t>
            </a:r>
            <a:endParaRPr lang="da-DK" sz="2400" dirty="0">
              <a:latin typeface="+mj-lt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77" y="396259"/>
            <a:ext cx="3846909" cy="220084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" y="396259"/>
            <a:ext cx="7224677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4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9425BD82EA774D9FBA33A3FDE95969" ma:contentTypeVersion="8" ma:contentTypeDescription="Opret et nyt dokument." ma:contentTypeScope="" ma:versionID="580b44c6bb004061e11fbf2b02437160">
  <xsd:schema xmlns:xsd="http://www.w3.org/2001/XMLSchema" xmlns:xs="http://www.w3.org/2001/XMLSchema" xmlns:p="http://schemas.microsoft.com/office/2006/metadata/properties" xmlns:ns2="2dce8b06-a668-41ce-9278-93a40b50ffec" xmlns:ns3="3ee53dc2-eb72-4532-a5fd-e660f27ccd49" targetNamespace="http://schemas.microsoft.com/office/2006/metadata/properties" ma:root="true" ma:fieldsID="ba9dc9c020f5f9a37e7e4f948695df41" ns2:_="" ns3:_="">
    <xsd:import namespace="2dce8b06-a668-41ce-9278-93a40b50ffec"/>
    <xsd:import namespace="3ee53dc2-eb72-4532-a5fd-e660f27ccd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e8b06-a668-41ce-9278-93a40b50f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53dc2-eb72-4532-a5fd-e660f27ccd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AD031B-E09C-4E76-AD74-96CE46994562}"/>
</file>

<file path=customXml/itemProps2.xml><?xml version="1.0" encoding="utf-8"?>
<ds:datastoreItem xmlns:ds="http://schemas.openxmlformats.org/officeDocument/2006/customXml" ds:itemID="{0763C4BF-C761-4AF5-9EAA-E00788AC1796}"/>
</file>

<file path=customXml/itemProps3.xml><?xml version="1.0" encoding="utf-8"?>
<ds:datastoreItem xmlns:ds="http://schemas.openxmlformats.org/officeDocument/2006/customXml" ds:itemID="{055199B9-4558-4094-ADA8-6FA03C5689CF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180</Words>
  <Application>Microsoft Office PowerPoint</Application>
  <PresentationFormat>Widescreen</PresentationFormat>
  <Paragraphs>13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Skanderborg Kommune UNV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 Berit Lauritsen</dc:creator>
  <cp:lastModifiedBy>Ann Berit Lauritsen Molleskolen</cp:lastModifiedBy>
  <cp:revision>13</cp:revision>
  <dcterms:created xsi:type="dcterms:W3CDTF">2017-03-12T12:27:14Z</dcterms:created>
  <dcterms:modified xsi:type="dcterms:W3CDTF">2020-01-29T11:01:17Z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0x010100459425BD82EA774D9FBA33A3FDE95969</vt:lpwstr>
  </property>
</Properties>
</file>