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8E838-778C-5779-46F7-9E85FCE1D325}" v="358" dt="2022-09-26T13:00:46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Berit Lauritsen Molleskolen" userId="S::annx0477@skole.skanderborg.dk::bd955826-7980-4f7f-9117-e24038dd0474" providerId="AD" clId="Web-{EEE8E838-778C-5779-46F7-9E85FCE1D325}"/>
    <pc:docChg chg="addSld modSld addMainMaster delMainMaster">
      <pc:chgData name="Ann Berit Lauritsen Molleskolen" userId="S::annx0477@skole.skanderborg.dk::bd955826-7980-4f7f-9117-e24038dd0474" providerId="AD" clId="Web-{EEE8E838-778C-5779-46F7-9E85FCE1D325}" dt="2022-09-26T13:00:46.631" v="297"/>
      <pc:docMkLst>
        <pc:docMk/>
      </pc:docMkLst>
      <pc:sldChg chg="addSp delSp modSp mod setBg modClrScheme setClrOvrMap chgLayout">
        <pc:chgData name="Ann Berit Lauritsen Molleskolen" userId="S::annx0477@skole.skanderborg.dk::bd955826-7980-4f7f-9117-e24038dd0474" providerId="AD" clId="Web-{EEE8E838-778C-5779-46F7-9E85FCE1D325}" dt="2022-09-26T12:50:30.917" v="43" actId="20577"/>
        <pc:sldMkLst>
          <pc:docMk/>
          <pc:sldMk cId="3424942676" sldId="256"/>
        </pc:sldMkLst>
        <pc:spChg chg="mod">
          <ac:chgData name="Ann Berit Lauritsen Molleskolen" userId="S::annx0477@skole.skanderborg.dk::bd955826-7980-4f7f-9117-e24038dd0474" providerId="AD" clId="Web-{EEE8E838-778C-5779-46F7-9E85FCE1D325}" dt="2022-09-26T12:50:18.291" v="31" actId="20577"/>
          <ac:spMkLst>
            <pc:docMk/>
            <pc:sldMk cId="3424942676" sldId="256"/>
            <ac:spMk id="2" creationId="{00000000-0000-0000-0000-000000000000}"/>
          </ac:spMkLst>
        </pc:spChg>
        <pc:spChg chg="mod">
          <ac:chgData name="Ann Berit Lauritsen Molleskolen" userId="S::annx0477@skole.skanderborg.dk::bd955826-7980-4f7f-9117-e24038dd0474" providerId="AD" clId="Web-{EEE8E838-778C-5779-46F7-9E85FCE1D325}" dt="2022-09-26T12:50:30.917" v="43" actId="20577"/>
          <ac:spMkLst>
            <pc:docMk/>
            <pc:sldMk cId="3424942676" sldId="256"/>
            <ac:spMk id="3" creationId="{00000000-0000-0000-0000-000000000000}"/>
          </ac:spMkLst>
        </pc:spChg>
        <pc:spChg chg="add del">
          <ac:chgData name="Ann Berit Lauritsen Molleskolen" userId="S::annx0477@skole.skanderborg.dk::bd955826-7980-4f7f-9117-e24038dd0474" providerId="AD" clId="Web-{EEE8E838-778C-5779-46F7-9E85FCE1D325}" dt="2022-09-26T12:49:58.244" v="19"/>
          <ac:spMkLst>
            <pc:docMk/>
            <pc:sldMk cId="3424942676" sldId="256"/>
            <ac:spMk id="9" creationId="{7DA3C418-758E-4180-A5D0-8655D6804587}"/>
          </ac:spMkLst>
        </pc:spChg>
        <pc:spChg chg="add del">
          <ac:chgData name="Ann Berit Lauritsen Molleskolen" userId="S::annx0477@skole.skanderborg.dk::bd955826-7980-4f7f-9117-e24038dd0474" providerId="AD" clId="Web-{EEE8E838-778C-5779-46F7-9E85FCE1D325}" dt="2022-09-26T12:49:58.244" v="19"/>
          <ac:spMkLst>
            <pc:docMk/>
            <pc:sldMk cId="3424942676" sldId="256"/>
            <ac:spMk id="11" creationId="{28C8EF06-5EC3-4883-AFAF-D74FF46550FB}"/>
          </ac:spMkLst>
        </pc:spChg>
        <pc:spChg chg="add">
          <ac:chgData name="Ann Berit Lauritsen Molleskolen" userId="S::annx0477@skole.skanderborg.dk::bd955826-7980-4f7f-9117-e24038dd0474" providerId="AD" clId="Web-{EEE8E838-778C-5779-46F7-9E85FCE1D325}" dt="2022-09-26T12:49:58.291" v="20"/>
          <ac:spMkLst>
            <pc:docMk/>
            <pc:sldMk cId="3424942676" sldId="256"/>
            <ac:spMk id="13" creationId="{79EB4626-023C-436D-9F57-9EB46080909D}"/>
          </ac:spMkLst>
        </pc:spChg>
        <pc:spChg chg="add">
          <ac:chgData name="Ann Berit Lauritsen Molleskolen" userId="S::annx0477@skole.skanderborg.dk::bd955826-7980-4f7f-9117-e24038dd0474" providerId="AD" clId="Web-{EEE8E838-778C-5779-46F7-9E85FCE1D325}" dt="2022-09-26T12:49:58.291" v="20"/>
          <ac:spMkLst>
            <pc:docMk/>
            <pc:sldMk cId="3424942676" sldId="256"/>
            <ac:spMk id="14" creationId="{AD35AE2F-5E3A-49D9-8DE1-8A333BA4088E}"/>
          </ac:spMkLst>
        </pc:spChg>
        <pc:spChg chg="add">
          <ac:chgData name="Ann Berit Lauritsen Molleskolen" userId="S::annx0477@skole.skanderborg.dk::bd955826-7980-4f7f-9117-e24038dd0474" providerId="AD" clId="Web-{EEE8E838-778C-5779-46F7-9E85FCE1D325}" dt="2022-09-26T12:49:58.291" v="20"/>
          <ac:spMkLst>
            <pc:docMk/>
            <pc:sldMk cId="3424942676" sldId="256"/>
            <ac:spMk id="16" creationId="{04D8AD8F-EF7F-481F-B99A-B8513897050A}"/>
          </ac:spMkLst>
        </pc:spChg>
        <pc:picChg chg="add del">
          <ac:chgData name="Ann Berit Lauritsen Molleskolen" userId="S::annx0477@skole.skanderborg.dk::bd955826-7980-4f7f-9117-e24038dd0474" providerId="AD" clId="Web-{EEE8E838-778C-5779-46F7-9E85FCE1D325}" dt="2022-09-26T12:49:58.244" v="19"/>
          <ac:picMkLst>
            <pc:docMk/>
            <pc:sldMk cId="3424942676" sldId="256"/>
            <ac:picMk id="4" creationId="{9858FFFF-308D-1197-99AA-DFC3AFA2337F}"/>
          </ac:picMkLst>
        </pc:picChg>
        <pc:picChg chg="add">
          <ac:chgData name="Ann Berit Lauritsen Molleskolen" userId="S::annx0477@skole.skanderborg.dk::bd955826-7980-4f7f-9117-e24038dd0474" providerId="AD" clId="Web-{EEE8E838-778C-5779-46F7-9E85FCE1D325}" dt="2022-09-26T12:49:58.291" v="20"/>
          <ac:picMkLst>
            <pc:docMk/>
            <pc:sldMk cId="3424942676" sldId="256"/>
            <ac:picMk id="15" creationId="{91990BDB-ADA8-589D-AAF5-D50E455B9E4A}"/>
          </ac:picMkLst>
        </pc:picChg>
      </pc:sldChg>
      <pc:sldChg chg="addSp delSp modSp new">
        <pc:chgData name="Ann Berit Lauritsen Molleskolen" userId="S::annx0477@skole.skanderborg.dk::bd955826-7980-4f7f-9117-e24038dd0474" providerId="AD" clId="Web-{EEE8E838-778C-5779-46F7-9E85FCE1D325}" dt="2022-09-26T12:53:57.702" v="95" actId="1076"/>
        <pc:sldMkLst>
          <pc:docMk/>
          <pc:sldMk cId="178701689" sldId="257"/>
        </pc:sldMkLst>
        <pc:spChg chg="mod">
          <ac:chgData name="Ann Berit Lauritsen Molleskolen" userId="S::annx0477@skole.skanderborg.dk::bd955826-7980-4f7f-9117-e24038dd0474" providerId="AD" clId="Web-{EEE8E838-778C-5779-46F7-9E85FCE1D325}" dt="2022-09-26T12:51:25.027" v="53" actId="20577"/>
          <ac:spMkLst>
            <pc:docMk/>
            <pc:sldMk cId="178701689" sldId="257"/>
            <ac:spMk id="2" creationId="{70668011-91A3-CCC0-FDD1-2157E61FAE22}"/>
          </ac:spMkLst>
        </pc:spChg>
        <pc:spChg chg="del">
          <ac:chgData name="Ann Berit Lauritsen Molleskolen" userId="S::annx0477@skole.skanderborg.dk::bd955826-7980-4f7f-9117-e24038dd0474" providerId="AD" clId="Web-{EEE8E838-778C-5779-46F7-9E85FCE1D325}" dt="2022-09-26T12:51:17.668" v="45"/>
          <ac:spMkLst>
            <pc:docMk/>
            <pc:sldMk cId="178701689" sldId="257"/>
            <ac:spMk id="3" creationId="{166EF270-9932-2246-7589-3850081ACFA5}"/>
          </ac:spMkLst>
        </pc:spChg>
        <pc:spChg chg="add mod">
          <ac:chgData name="Ann Berit Lauritsen Molleskolen" userId="S::annx0477@skole.skanderborg.dk::bd955826-7980-4f7f-9117-e24038dd0474" providerId="AD" clId="Web-{EEE8E838-778C-5779-46F7-9E85FCE1D325}" dt="2022-09-26T12:53:53.014" v="94" actId="20577"/>
          <ac:spMkLst>
            <pc:docMk/>
            <pc:sldMk cId="178701689" sldId="257"/>
            <ac:spMk id="7" creationId="{8F61B402-F07D-1B46-D59F-6A1FBCC46D82}"/>
          </ac:spMkLst>
        </pc:spChg>
        <pc:picChg chg="add mod ord">
          <ac:chgData name="Ann Berit Lauritsen Molleskolen" userId="S::annx0477@skole.skanderborg.dk::bd955826-7980-4f7f-9117-e24038dd0474" providerId="AD" clId="Web-{EEE8E838-778C-5779-46F7-9E85FCE1D325}" dt="2022-09-26T12:53:57.702" v="95" actId="1076"/>
          <ac:picMkLst>
            <pc:docMk/>
            <pc:sldMk cId="178701689" sldId="257"/>
            <ac:picMk id="4" creationId="{F3570D0C-5B55-DF9A-EA34-CF60D1677CE6}"/>
          </ac:picMkLst>
        </pc:picChg>
        <pc:picChg chg="add mod">
          <ac:chgData name="Ann Berit Lauritsen Molleskolen" userId="S::annx0477@skole.skanderborg.dk::bd955826-7980-4f7f-9117-e24038dd0474" providerId="AD" clId="Web-{EEE8E838-778C-5779-46F7-9E85FCE1D325}" dt="2022-09-26T12:52:44.982" v="60" actId="14100"/>
          <ac:picMkLst>
            <pc:docMk/>
            <pc:sldMk cId="178701689" sldId="257"/>
            <ac:picMk id="5" creationId="{A7829521-3C72-E056-2044-D76BD94FC4FD}"/>
          </ac:picMkLst>
        </pc:picChg>
        <pc:picChg chg="add mod">
          <ac:chgData name="Ann Berit Lauritsen Molleskolen" userId="S::annx0477@skole.skanderborg.dk::bd955826-7980-4f7f-9117-e24038dd0474" providerId="AD" clId="Web-{EEE8E838-778C-5779-46F7-9E85FCE1D325}" dt="2022-09-26T12:53:33.748" v="68" actId="1076"/>
          <ac:picMkLst>
            <pc:docMk/>
            <pc:sldMk cId="178701689" sldId="257"/>
            <ac:picMk id="6" creationId="{8EBC12F0-6690-395F-4E45-A252871E6855}"/>
          </ac:picMkLst>
        </pc:picChg>
      </pc:sldChg>
      <pc:sldChg chg="addSp delSp modSp add replId">
        <pc:chgData name="Ann Berit Lauritsen Molleskolen" userId="S::annx0477@skole.skanderborg.dk::bd955826-7980-4f7f-9117-e24038dd0474" providerId="AD" clId="Web-{EEE8E838-778C-5779-46F7-9E85FCE1D325}" dt="2022-09-26T12:55:28.469" v="147" actId="1076"/>
        <pc:sldMkLst>
          <pc:docMk/>
          <pc:sldMk cId="812187105" sldId="258"/>
        </pc:sldMkLst>
        <pc:spChg chg="mod">
          <ac:chgData name="Ann Berit Lauritsen Molleskolen" userId="S::annx0477@skole.skanderborg.dk::bd955826-7980-4f7f-9117-e24038dd0474" providerId="AD" clId="Web-{EEE8E838-778C-5779-46F7-9E85FCE1D325}" dt="2022-09-26T12:55:28.469" v="147" actId="1076"/>
          <ac:spMkLst>
            <pc:docMk/>
            <pc:sldMk cId="812187105" sldId="258"/>
            <ac:spMk id="7" creationId="{8F61B402-F07D-1B46-D59F-6A1FBCC46D82}"/>
          </ac:spMkLst>
        </pc:spChg>
        <pc:spChg chg="add del mod">
          <ac:chgData name="Ann Berit Lauritsen Molleskolen" userId="S::annx0477@skole.skanderborg.dk::bd955826-7980-4f7f-9117-e24038dd0474" providerId="AD" clId="Web-{EEE8E838-778C-5779-46F7-9E85FCE1D325}" dt="2022-09-26T12:54:28.968" v="99"/>
          <ac:spMkLst>
            <pc:docMk/>
            <pc:sldMk cId="812187105" sldId="258"/>
            <ac:spMk id="8" creationId="{E097E120-C490-1039-1C96-D75754627537}"/>
          </ac:spMkLst>
        </pc:spChg>
        <pc:spChg chg="add mod">
          <ac:chgData name="Ann Berit Lauritsen Molleskolen" userId="S::annx0477@skole.skanderborg.dk::bd955826-7980-4f7f-9117-e24038dd0474" providerId="AD" clId="Web-{EEE8E838-778C-5779-46F7-9E85FCE1D325}" dt="2022-09-26T12:54:58.500" v="134" actId="14100"/>
          <ac:spMkLst>
            <pc:docMk/>
            <pc:sldMk cId="812187105" sldId="258"/>
            <ac:spMk id="9" creationId="{8197893E-2326-FDE1-2F04-8EAF24F5D206}"/>
          </ac:spMkLst>
        </pc:spChg>
        <pc:spChg chg="add mod">
          <ac:chgData name="Ann Berit Lauritsen Molleskolen" userId="S::annx0477@skole.skanderborg.dk::bd955826-7980-4f7f-9117-e24038dd0474" providerId="AD" clId="Web-{EEE8E838-778C-5779-46F7-9E85FCE1D325}" dt="2022-09-26T12:55:20.906" v="146" actId="20577"/>
          <ac:spMkLst>
            <pc:docMk/>
            <pc:sldMk cId="812187105" sldId="258"/>
            <ac:spMk id="10" creationId="{BC7E598F-5B75-93BB-E869-40E105BACCD0}"/>
          </ac:spMkLst>
        </pc:spChg>
        <pc:picChg chg="del">
          <ac:chgData name="Ann Berit Lauritsen Molleskolen" userId="S::annx0477@skole.skanderborg.dk::bd955826-7980-4f7f-9117-e24038dd0474" providerId="AD" clId="Web-{EEE8E838-778C-5779-46F7-9E85FCE1D325}" dt="2022-09-26T12:54:25.436" v="98"/>
          <ac:picMkLst>
            <pc:docMk/>
            <pc:sldMk cId="812187105" sldId="258"/>
            <ac:picMk id="4" creationId="{F3570D0C-5B55-DF9A-EA34-CF60D1677CE6}"/>
          </ac:picMkLst>
        </pc:picChg>
        <pc:picChg chg="del">
          <ac:chgData name="Ann Berit Lauritsen Molleskolen" userId="S::annx0477@skole.skanderborg.dk::bd955826-7980-4f7f-9117-e24038dd0474" providerId="AD" clId="Web-{EEE8E838-778C-5779-46F7-9E85FCE1D325}" dt="2022-09-26T12:54:23.827" v="97"/>
          <ac:picMkLst>
            <pc:docMk/>
            <pc:sldMk cId="812187105" sldId="258"/>
            <ac:picMk id="6" creationId="{8EBC12F0-6690-395F-4E45-A252871E6855}"/>
          </ac:picMkLst>
        </pc:picChg>
      </pc:sldChg>
      <pc:sldChg chg="addSp delSp modSp new">
        <pc:chgData name="Ann Berit Lauritsen Molleskolen" userId="S::annx0477@skole.skanderborg.dk::bd955826-7980-4f7f-9117-e24038dd0474" providerId="AD" clId="Web-{EEE8E838-778C-5779-46F7-9E85FCE1D325}" dt="2022-09-26T12:56:50.923" v="164"/>
        <pc:sldMkLst>
          <pc:docMk/>
          <pc:sldMk cId="3670777685" sldId="259"/>
        </pc:sldMkLst>
        <pc:spChg chg="del">
          <ac:chgData name="Ann Berit Lauritsen Molleskolen" userId="S::annx0477@skole.skanderborg.dk::bd955826-7980-4f7f-9117-e24038dd0474" providerId="AD" clId="Web-{EEE8E838-778C-5779-46F7-9E85FCE1D325}" dt="2022-09-26T12:56:50.923" v="164"/>
          <ac:spMkLst>
            <pc:docMk/>
            <pc:sldMk cId="3670777685" sldId="259"/>
            <ac:spMk id="2" creationId="{13D1D245-3EEE-FA78-8834-8BD4CA97FAEE}"/>
          </ac:spMkLst>
        </pc:spChg>
        <pc:spChg chg="del">
          <ac:chgData name="Ann Berit Lauritsen Molleskolen" userId="S::annx0477@skole.skanderborg.dk::bd955826-7980-4f7f-9117-e24038dd0474" providerId="AD" clId="Web-{EEE8E838-778C-5779-46F7-9E85FCE1D325}" dt="2022-09-26T12:55:48.891" v="152"/>
          <ac:spMkLst>
            <pc:docMk/>
            <pc:sldMk cId="3670777685" sldId="259"/>
            <ac:spMk id="3" creationId="{214E287C-95B7-858A-5A50-DBD7DD4FAD74}"/>
          </ac:spMkLst>
        </pc:spChg>
        <pc:spChg chg="add mod">
          <ac:chgData name="Ann Berit Lauritsen Molleskolen" userId="S::annx0477@skole.skanderborg.dk::bd955826-7980-4f7f-9117-e24038dd0474" providerId="AD" clId="Web-{EEE8E838-778C-5779-46F7-9E85FCE1D325}" dt="2022-09-26T12:56:44.236" v="163" actId="20577"/>
          <ac:spMkLst>
            <pc:docMk/>
            <pc:sldMk cId="3670777685" sldId="259"/>
            <ac:spMk id="7" creationId="{C646DA80-7400-A758-BA0F-72AD07248907}"/>
          </ac:spMkLst>
        </pc:spChg>
        <pc:picChg chg="add mod">
          <ac:chgData name="Ann Berit Lauritsen Molleskolen" userId="S::annx0477@skole.skanderborg.dk::bd955826-7980-4f7f-9117-e24038dd0474" providerId="AD" clId="Web-{EEE8E838-778C-5779-46F7-9E85FCE1D325}" dt="2022-09-26T12:55:47.282" v="151" actId="1076"/>
          <ac:picMkLst>
            <pc:docMk/>
            <pc:sldMk cId="3670777685" sldId="259"/>
            <ac:picMk id="5" creationId="{01514AA1-BCC3-3728-75F6-032D5C1F6FF4}"/>
          </ac:picMkLst>
        </pc:picChg>
        <pc:picChg chg="add mod">
          <ac:chgData name="Ann Berit Lauritsen Molleskolen" userId="S::annx0477@skole.skanderborg.dk::bd955826-7980-4f7f-9117-e24038dd0474" providerId="AD" clId="Web-{EEE8E838-778C-5779-46F7-9E85FCE1D325}" dt="2022-09-26T12:56:29.829" v="155" actId="1076"/>
          <ac:picMkLst>
            <pc:docMk/>
            <pc:sldMk cId="3670777685" sldId="259"/>
            <ac:picMk id="6" creationId="{B804E0D9-E5C3-D3A1-5596-486D404F43A5}"/>
          </ac:picMkLst>
        </pc:picChg>
      </pc:sldChg>
      <pc:sldChg chg="addSp delSp modSp add replId">
        <pc:chgData name="Ann Berit Lauritsen Molleskolen" userId="S::annx0477@skole.skanderborg.dk::bd955826-7980-4f7f-9117-e24038dd0474" providerId="AD" clId="Web-{EEE8E838-778C-5779-46F7-9E85FCE1D325}" dt="2022-09-26T12:58:39.785" v="234" actId="14100"/>
        <pc:sldMkLst>
          <pc:docMk/>
          <pc:sldMk cId="4059159208" sldId="260"/>
        </pc:sldMkLst>
        <pc:spChg chg="add mod">
          <ac:chgData name="Ann Berit Lauritsen Molleskolen" userId="S::annx0477@skole.skanderborg.dk::bd955826-7980-4f7f-9117-e24038dd0474" providerId="AD" clId="Web-{EEE8E838-778C-5779-46F7-9E85FCE1D325}" dt="2022-09-26T12:57:44.331" v="214" actId="1076"/>
          <ac:spMkLst>
            <pc:docMk/>
            <pc:sldMk cId="4059159208" sldId="260"/>
            <ac:spMk id="2" creationId="{0283F8B0-AA7D-792D-5016-81EB4D1FBC64}"/>
          </ac:spMkLst>
        </pc:spChg>
        <pc:spChg chg="add mod">
          <ac:chgData name="Ann Berit Lauritsen Molleskolen" userId="S::annx0477@skole.skanderborg.dk::bd955826-7980-4f7f-9117-e24038dd0474" providerId="AD" clId="Web-{EEE8E838-778C-5779-46F7-9E85FCE1D325}" dt="2022-09-26T12:57:41.628" v="213" actId="14100"/>
          <ac:spMkLst>
            <pc:docMk/>
            <pc:sldMk cId="4059159208" sldId="260"/>
            <ac:spMk id="3" creationId="{97292D7B-1985-7D85-9005-0C2F28935C66}"/>
          </ac:spMkLst>
        </pc:spChg>
        <pc:spChg chg="add mod">
          <ac:chgData name="Ann Berit Lauritsen Molleskolen" userId="S::annx0477@skole.skanderborg.dk::bd955826-7980-4f7f-9117-e24038dd0474" providerId="AD" clId="Web-{EEE8E838-778C-5779-46F7-9E85FCE1D325}" dt="2022-09-26T12:58:10.566" v="225" actId="1076"/>
          <ac:spMkLst>
            <pc:docMk/>
            <pc:sldMk cId="4059159208" sldId="260"/>
            <ac:spMk id="4" creationId="{6419BBA2-545B-C422-DC4A-E990F1E60378}"/>
          </ac:spMkLst>
        </pc:spChg>
        <pc:spChg chg="del">
          <ac:chgData name="Ann Berit Lauritsen Molleskolen" userId="S::annx0477@skole.skanderborg.dk::bd955826-7980-4f7f-9117-e24038dd0474" providerId="AD" clId="Web-{EEE8E838-778C-5779-46F7-9E85FCE1D325}" dt="2022-09-26T12:56:58.845" v="166"/>
          <ac:spMkLst>
            <pc:docMk/>
            <pc:sldMk cId="4059159208" sldId="260"/>
            <ac:spMk id="7" creationId="{C646DA80-7400-A758-BA0F-72AD07248907}"/>
          </ac:spMkLst>
        </pc:spChg>
        <pc:spChg chg="add mod">
          <ac:chgData name="Ann Berit Lauritsen Molleskolen" userId="S::annx0477@skole.skanderborg.dk::bd955826-7980-4f7f-9117-e24038dd0474" providerId="AD" clId="Web-{EEE8E838-778C-5779-46F7-9E85FCE1D325}" dt="2022-09-26T12:58:16.206" v="227" actId="1076"/>
          <ac:spMkLst>
            <pc:docMk/>
            <pc:sldMk cId="4059159208" sldId="260"/>
            <ac:spMk id="8" creationId="{A3F1DCDA-B219-F975-FA26-7F5DC8B95E03}"/>
          </ac:spMkLst>
        </pc:spChg>
        <pc:picChg chg="mod">
          <ac:chgData name="Ann Berit Lauritsen Molleskolen" userId="S::annx0477@skole.skanderborg.dk::bd955826-7980-4f7f-9117-e24038dd0474" providerId="AD" clId="Web-{EEE8E838-778C-5779-46F7-9E85FCE1D325}" dt="2022-09-26T12:57:02.486" v="168" actId="1076"/>
          <ac:picMkLst>
            <pc:docMk/>
            <pc:sldMk cId="4059159208" sldId="260"/>
            <ac:picMk id="5" creationId="{01514AA1-BCC3-3728-75F6-032D5C1F6FF4}"/>
          </ac:picMkLst>
        </pc:picChg>
        <pc:picChg chg="del">
          <ac:chgData name="Ann Berit Lauritsen Molleskolen" userId="S::annx0477@skole.skanderborg.dk::bd955826-7980-4f7f-9117-e24038dd0474" providerId="AD" clId="Web-{EEE8E838-778C-5779-46F7-9E85FCE1D325}" dt="2022-09-26T12:56:59.721" v="167"/>
          <ac:picMkLst>
            <pc:docMk/>
            <pc:sldMk cId="4059159208" sldId="260"/>
            <ac:picMk id="6" creationId="{B804E0D9-E5C3-D3A1-5596-486D404F43A5}"/>
          </ac:picMkLst>
        </pc:picChg>
        <pc:cxnChg chg="add mod">
          <ac:chgData name="Ann Berit Lauritsen Molleskolen" userId="S::annx0477@skole.skanderborg.dk::bd955826-7980-4f7f-9117-e24038dd0474" providerId="AD" clId="Web-{EEE8E838-778C-5779-46F7-9E85FCE1D325}" dt="2022-09-26T12:58:27.191" v="230" actId="14100"/>
          <ac:cxnSpMkLst>
            <pc:docMk/>
            <pc:sldMk cId="4059159208" sldId="260"/>
            <ac:cxnSpMk id="9" creationId="{D785C99F-659F-7FFE-1594-B7EDAFA1C8A5}"/>
          </ac:cxnSpMkLst>
        </pc:cxnChg>
        <pc:cxnChg chg="add mod">
          <ac:chgData name="Ann Berit Lauritsen Molleskolen" userId="S::annx0477@skole.skanderborg.dk::bd955826-7980-4f7f-9117-e24038dd0474" providerId="AD" clId="Web-{EEE8E838-778C-5779-46F7-9E85FCE1D325}" dt="2022-09-26T12:58:39.785" v="234" actId="14100"/>
          <ac:cxnSpMkLst>
            <pc:docMk/>
            <pc:sldMk cId="4059159208" sldId="260"/>
            <ac:cxnSpMk id="10" creationId="{44184548-A6C4-1A21-C40C-C2A3814CE208}"/>
          </ac:cxnSpMkLst>
        </pc:cxnChg>
      </pc:sldChg>
      <pc:sldChg chg="addSp delSp modSp add replId">
        <pc:chgData name="Ann Berit Lauritsen Molleskolen" userId="S::annx0477@skole.skanderborg.dk::bd955826-7980-4f7f-9117-e24038dd0474" providerId="AD" clId="Web-{EEE8E838-778C-5779-46F7-9E85FCE1D325}" dt="2022-09-26T13:00:46.631" v="297"/>
        <pc:sldMkLst>
          <pc:docMk/>
          <pc:sldMk cId="3122508765" sldId="261"/>
        </pc:sldMkLst>
        <pc:spChg chg="del">
          <ac:chgData name="Ann Berit Lauritsen Molleskolen" userId="S::annx0477@skole.skanderborg.dk::bd955826-7980-4f7f-9117-e24038dd0474" providerId="AD" clId="Web-{EEE8E838-778C-5779-46F7-9E85FCE1D325}" dt="2022-09-26T12:59:24.504" v="245"/>
          <ac:spMkLst>
            <pc:docMk/>
            <pc:sldMk cId="3122508765" sldId="261"/>
            <ac:spMk id="2" creationId="{0283F8B0-AA7D-792D-5016-81EB4D1FBC64}"/>
          </ac:spMkLst>
        </pc:spChg>
        <pc:spChg chg="del mod">
          <ac:chgData name="Ann Berit Lauritsen Molleskolen" userId="S::annx0477@skole.skanderborg.dk::bd955826-7980-4f7f-9117-e24038dd0474" providerId="AD" clId="Web-{EEE8E838-778C-5779-46F7-9E85FCE1D325}" dt="2022-09-26T12:59:30.364" v="250"/>
          <ac:spMkLst>
            <pc:docMk/>
            <pc:sldMk cId="3122508765" sldId="261"/>
            <ac:spMk id="3" creationId="{97292D7B-1985-7D85-9005-0C2F28935C66}"/>
          </ac:spMkLst>
        </pc:spChg>
        <pc:spChg chg="del">
          <ac:chgData name="Ann Berit Lauritsen Molleskolen" userId="S::annx0477@skole.skanderborg.dk::bd955826-7980-4f7f-9117-e24038dd0474" providerId="AD" clId="Web-{EEE8E838-778C-5779-46F7-9E85FCE1D325}" dt="2022-09-26T12:59:26.286" v="246"/>
          <ac:spMkLst>
            <pc:docMk/>
            <pc:sldMk cId="3122508765" sldId="261"/>
            <ac:spMk id="4" creationId="{6419BBA2-545B-C422-DC4A-E990F1E60378}"/>
          </ac:spMkLst>
        </pc:spChg>
        <pc:spChg chg="add mod">
          <ac:chgData name="Ann Berit Lauritsen Molleskolen" userId="S::annx0477@skole.skanderborg.dk::bd955826-7980-4f7f-9117-e24038dd0474" providerId="AD" clId="Web-{EEE8E838-778C-5779-46F7-9E85FCE1D325}" dt="2022-09-26T12:59:22.457" v="243" actId="1076"/>
          <ac:spMkLst>
            <pc:docMk/>
            <pc:sldMk cId="3122508765" sldId="261"/>
            <ac:spMk id="6" creationId="{6A4D7A4D-046F-85C6-27B4-662C3631C848}"/>
          </ac:spMkLst>
        </pc:spChg>
        <pc:spChg chg="del">
          <ac:chgData name="Ann Berit Lauritsen Molleskolen" userId="S::annx0477@skole.skanderborg.dk::bd955826-7980-4f7f-9117-e24038dd0474" providerId="AD" clId="Web-{EEE8E838-778C-5779-46F7-9E85FCE1D325}" dt="2022-09-26T12:59:27.708" v="247"/>
          <ac:spMkLst>
            <pc:docMk/>
            <pc:sldMk cId="3122508765" sldId="261"/>
            <ac:spMk id="8" creationId="{A3F1DCDA-B219-F975-FA26-7F5DC8B95E03}"/>
          </ac:spMkLst>
        </pc:spChg>
        <pc:spChg chg="add mod">
          <ac:chgData name="Ann Berit Lauritsen Molleskolen" userId="S::annx0477@skole.skanderborg.dk::bd955826-7980-4f7f-9117-e24038dd0474" providerId="AD" clId="Web-{EEE8E838-778C-5779-46F7-9E85FCE1D325}" dt="2022-09-26T13:00:38.428" v="296" actId="1076"/>
          <ac:spMkLst>
            <pc:docMk/>
            <pc:sldMk cId="3122508765" sldId="261"/>
            <ac:spMk id="13" creationId="{E9D6F5BA-6578-00E9-EA8F-81D4DDAE1DA9}"/>
          </ac:spMkLst>
        </pc:spChg>
        <pc:spChg chg="add">
          <ac:chgData name="Ann Berit Lauritsen Molleskolen" userId="S::annx0477@skole.skanderborg.dk::bd955826-7980-4f7f-9117-e24038dd0474" providerId="AD" clId="Web-{EEE8E838-778C-5779-46F7-9E85FCE1D325}" dt="2022-09-26T13:00:46.631" v="297"/>
          <ac:spMkLst>
            <pc:docMk/>
            <pc:sldMk cId="3122508765" sldId="261"/>
            <ac:spMk id="15" creationId="{E7173FC8-3320-BE0F-9D17-ED3D107F2426}"/>
          </ac:spMkLst>
        </pc:spChg>
        <pc:picChg chg="del">
          <ac:chgData name="Ann Berit Lauritsen Molleskolen" userId="S::annx0477@skole.skanderborg.dk::bd955826-7980-4f7f-9117-e24038dd0474" providerId="AD" clId="Web-{EEE8E838-778C-5779-46F7-9E85FCE1D325}" dt="2022-09-26T12:59:13.770" v="241"/>
          <ac:picMkLst>
            <pc:docMk/>
            <pc:sldMk cId="3122508765" sldId="261"/>
            <ac:picMk id="5" creationId="{01514AA1-BCC3-3728-75F6-032D5C1F6FF4}"/>
          </ac:picMkLst>
        </pc:picChg>
        <pc:picChg chg="add mod">
          <ac:chgData name="Ann Berit Lauritsen Molleskolen" userId="S::annx0477@skole.skanderborg.dk::bd955826-7980-4f7f-9117-e24038dd0474" providerId="AD" clId="Web-{EEE8E838-778C-5779-46F7-9E85FCE1D325}" dt="2022-09-26T13:00:05.724" v="258" actId="1076"/>
          <ac:picMkLst>
            <pc:docMk/>
            <pc:sldMk cId="3122508765" sldId="261"/>
            <ac:picMk id="12" creationId="{A5A9886E-7892-40CD-EAB4-99535CF36C19}"/>
          </ac:picMkLst>
        </pc:picChg>
        <pc:cxnChg chg="add mod">
          <ac:chgData name="Ann Berit Lauritsen Molleskolen" userId="S::annx0477@skole.skanderborg.dk::bd955826-7980-4f7f-9117-e24038dd0474" providerId="AD" clId="Web-{EEE8E838-778C-5779-46F7-9E85FCE1D325}" dt="2022-09-26T12:59:51.645" v="256"/>
          <ac:cxnSpMkLst>
            <pc:docMk/>
            <pc:sldMk cId="3122508765" sldId="261"/>
            <ac:cxnSpMk id="7" creationId="{5F41265F-70F9-9394-CC02-21A291BF0141}"/>
          </ac:cxnSpMkLst>
        </pc:cxnChg>
        <pc:cxnChg chg="del">
          <ac:chgData name="Ann Berit Lauritsen Molleskolen" userId="S::annx0477@skole.skanderborg.dk::bd955826-7980-4f7f-9117-e24038dd0474" providerId="AD" clId="Web-{EEE8E838-778C-5779-46F7-9E85FCE1D325}" dt="2022-09-26T12:59:28.333" v="248"/>
          <ac:cxnSpMkLst>
            <pc:docMk/>
            <pc:sldMk cId="3122508765" sldId="261"/>
            <ac:cxnSpMk id="9" creationId="{D785C99F-659F-7FFE-1594-B7EDAFA1C8A5}"/>
          </ac:cxnSpMkLst>
        </pc:cxnChg>
        <pc:cxnChg chg="del">
          <ac:chgData name="Ann Berit Lauritsen Molleskolen" userId="S::annx0477@skole.skanderborg.dk::bd955826-7980-4f7f-9117-e24038dd0474" providerId="AD" clId="Web-{EEE8E838-778C-5779-46F7-9E85FCE1D325}" dt="2022-09-26T12:59:23.942" v="244"/>
          <ac:cxnSpMkLst>
            <pc:docMk/>
            <pc:sldMk cId="3122508765" sldId="261"/>
            <ac:cxnSpMk id="10" creationId="{44184548-A6C4-1A21-C40C-C2A3814CE208}"/>
          </ac:cxnSpMkLst>
        </pc:cxnChg>
      </pc:sldChg>
      <pc:sldMasterChg chg="add del addSldLayout delSldLayout">
        <pc:chgData name="Ann Berit Lauritsen Molleskolen" userId="S::annx0477@skole.skanderborg.dk::bd955826-7980-4f7f-9117-e24038dd0474" providerId="AD" clId="Web-{EEE8E838-778C-5779-46F7-9E85FCE1D325}" dt="2022-09-26T12:49:58.291" v="20"/>
        <pc:sldMasterMkLst>
          <pc:docMk/>
          <pc:sldMasterMk cId="450563959" sldId="2147483648"/>
        </pc:sldMasterMkLst>
        <pc:sldLayoutChg chg="add del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450563959" sldId="2147483648"/>
            <pc:sldLayoutMk cId="1161660118" sldId="2147483649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450563959" sldId="2147483648"/>
            <pc:sldLayoutMk cId="3657976120" sldId="2147483650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450563959" sldId="2147483648"/>
            <pc:sldLayoutMk cId="1013714516" sldId="2147483651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450563959" sldId="2147483648"/>
            <pc:sldLayoutMk cId="2771968318" sldId="2147483652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450563959" sldId="2147483648"/>
            <pc:sldLayoutMk cId="1786149928" sldId="2147483653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450563959" sldId="2147483648"/>
            <pc:sldLayoutMk cId="737749525" sldId="2147483654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450563959" sldId="2147483648"/>
            <pc:sldLayoutMk cId="525010303" sldId="2147483655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450563959" sldId="2147483648"/>
            <pc:sldLayoutMk cId="904532810" sldId="2147483656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450563959" sldId="2147483648"/>
            <pc:sldLayoutMk cId="2934600751" sldId="2147483657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450563959" sldId="2147483648"/>
            <pc:sldLayoutMk cId="3783993635" sldId="2147483658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450563959" sldId="2147483648"/>
            <pc:sldLayoutMk cId="133512830" sldId="2147483659"/>
          </pc:sldLayoutMkLst>
        </pc:sldLayoutChg>
      </pc:sldMasterChg>
      <pc:sldMasterChg chg="add addSldLayout">
        <pc:chgData name="Ann Berit Lauritsen Molleskolen" userId="S::annx0477@skole.skanderborg.dk::bd955826-7980-4f7f-9117-e24038dd0474" providerId="AD" clId="Web-{EEE8E838-778C-5779-46F7-9E85FCE1D325}" dt="2022-09-26T12:49:58.291" v="20"/>
        <pc:sldMasterMkLst>
          <pc:docMk/>
          <pc:sldMasterMk cId="2619039712" sldId="2147483738"/>
        </pc:sldMasterMkLst>
        <pc:sldLayoutChg chg="add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2619039712" sldId="2147483738"/>
            <pc:sldLayoutMk cId="3029638643" sldId="2147483727"/>
          </pc:sldLayoutMkLst>
        </pc:sldLayoutChg>
        <pc:sldLayoutChg chg="add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2619039712" sldId="2147483738"/>
            <pc:sldLayoutMk cId="2994843308" sldId="2147483728"/>
          </pc:sldLayoutMkLst>
        </pc:sldLayoutChg>
        <pc:sldLayoutChg chg="add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2619039712" sldId="2147483738"/>
            <pc:sldLayoutMk cId="818240763" sldId="2147483729"/>
          </pc:sldLayoutMkLst>
        </pc:sldLayoutChg>
        <pc:sldLayoutChg chg="add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2619039712" sldId="2147483738"/>
            <pc:sldLayoutMk cId="3078944378" sldId="2147483730"/>
          </pc:sldLayoutMkLst>
        </pc:sldLayoutChg>
        <pc:sldLayoutChg chg="add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2619039712" sldId="2147483738"/>
            <pc:sldLayoutMk cId="4071784118" sldId="2147483731"/>
          </pc:sldLayoutMkLst>
        </pc:sldLayoutChg>
        <pc:sldLayoutChg chg="add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2619039712" sldId="2147483738"/>
            <pc:sldLayoutMk cId="1670497049" sldId="2147483732"/>
          </pc:sldLayoutMkLst>
        </pc:sldLayoutChg>
        <pc:sldLayoutChg chg="add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2619039712" sldId="2147483738"/>
            <pc:sldLayoutMk cId="3345157856" sldId="2147483733"/>
          </pc:sldLayoutMkLst>
        </pc:sldLayoutChg>
        <pc:sldLayoutChg chg="add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2619039712" sldId="2147483738"/>
            <pc:sldLayoutMk cId="3377427582" sldId="2147483734"/>
          </pc:sldLayoutMkLst>
        </pc:sldLayoutChg>
        <pc:sldLayoutChg chg="add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2619039712" sldId="2147483738"/>
            <pc:sldLayoutMk cId="1280810975" sldId="2147483735"/>
          </pc:sldLayoutMkLst>
        </pc:sldLayoutChg>
        <pc:sldLayoutChg chg="add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2619039712" sldId="2147483738"/>
            <pc:sldLayoutMk cId="2781989856" sldId="2147483736"/>
          </pc:sldLayoutMkLst>
        </pc:sldLayoutChg>
        <pc:sldLayoutChg chg="add">
          <pc:chgData name="Ann Berit Lauritsen Molleskolen" userId="S::annx0477@skole.skanderborg.dk::bd955826-7980-4f7f-9117-e24038dd0474" providerId="AD" clId="Web-{EEE8E838-778C-5779-46F7-9E85FCE1D325}" dt="2022-09-26T12:49:58.291" v="20"/>
          <pc:sldLayoutMkLst>
            <pc:docMk/>
            <pc:sldMasterMk cId="2619039712" sldId="2147483738"/>
            <pc:sldLayoutMk cId="2836011997" sldId="2147483737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EEE8E838-778C-5779-46F7-9E85FCE1D325}" dt="2022-09-26T12:49:58.244" v="19"/>
        <pc:sldMasterMkLst>
          <pc:docMk/>
          <pc:sldMasterMk cId="577934134" sldId="2147483751"/>
        </pc:sldMasterMkLst>
        <pc:sldLayoutChg chg="add del">
          <pc:chgData name="Ann Berit Lauritsen Molleskolen" userId="S::annx0477@skole.skanderborg.dk::bd955826-7980-4f7f-9117-e24038dd0474" providerId="AD" clId="Web-{EEE8E838-778C-5779-46F7-9E85FCE1D325}" dt="2022-09-26T12:49:58.244" v="19"/>
          <pc:sldLayoutMkLst>
            <pc:docMk/>
            <pc:sldMasterMk cId="577934134" sldId="2147483751"/>
            <pc:sldLayoutMk cId="1807860624" sldId="2147483740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44" v="19"/>
          <pc:sldLayoutMkLst>
            <pc:docMk/>
            <pc:sldMasterMk cId="577934134" sldId="2147483751"/>
            <pc:sldLayoutMk cId="462288521" sldId="2147483741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44" v="19"/>
          <pc:sldLayoutMkLst>
            <pc:docMk/>
            <pc:sldMasterMk cId="577934134" sldId="2147483751"/>
            <pc:sldLayoutMk cId="1778178308" sldId="2147483742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44" v="19"/>
          <pc:sldLayoutMkLst>
            <pc:docMk/>
            <pc:sldMasterMk cId="577934134" sldId="2147483751"/>
            <pc:sldLayoutMk cId="1925405921" sldId="2147483743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44" v="19"/>
          <pc:sldLayoutMkLst>
            <pc:docMk/>
            <pc:sldMasterMk cId="577934134" sldId="2147483751"/>
            <pc:sldLayoutMk cId="2640098866" sldId="2147483744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44" v="19"/>
          <pc:sldLayoutMkLst>
            <pc:docMk/>
            <pc:sldMasterMk cId="577934134" sldId="2147483751"/>
            <pc:sldLayoutMk cId="728736028" sldId="2147483745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44" v="19"/>
          <pc:sldLayoutMkLst>
            <pc:docMk/>
            <pc:sldMasterMk cId="577934134" sldId="2147483751"/>
            <pc:sldLayoutMk cId="735305274" sldId="2147483746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44" v="19"/>
          <pc:sldLayoutMkLst>
            <pc:docMk/>
            <pc:sldMasterMk cId="577934134" sldId="2147483751"/>
            <pc:sldLayoutMk cId="3841325221" sldId="2147483747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44" v="19"/>
          <pc:sldLayoutMkLst>
            <pc:docMk/>
            <pc:sldMasterMk cId="577934134" sldId="2147483751"/>
            <pc:sldLayoutMk cId="1710699287" sldId="2147483748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44" v="19"/>
          <pc:sldLayoutMkLst>
            <pc:docMk/>
            <pc:sldMasterMk cId="577934134" sldId="2147483751"/>
            <pc:sldLayoutMk cId="2954646728" sldId="2147483749"/>
          </pc:sldLayoutMkLst>
        </pc:sldLayoutChg>
        <pc:sldLayoutChg chg="add del">
          <pc:chgData name="Ann Berit Lauritsen Molleskolen" userId="S::annx0477@skole.skanderborg.dk::bd955826-7980-4f7f-9117-e24038dd0474" providerId="AD" clId="Web-{EEE8E838-778C-5779-46F7-9E85FCE1D325}" dt="2022-09-26T12:49:58.244" v="19"/>
          <pc:sldLayoutMkLst>
            <pc:docMk/>
            <pc:sldMasterMk cId="577934134" sldId="2147483751"/>
            <pc:sldLayoutMk cId="27008934" sldId="214748375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9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2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1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8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1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8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3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4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4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3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1990BDB-ADA8-589D-AAF5-D50E455B9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6" b="1571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Ole Lund Kirkegaard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dirty="0">
                <a:cs typeface="Calibri"/>
              </a:rPr>
              <a:t>Lille Virgil</a:t>
            </a:r>
            <a:endParaRPr lang="da-DK" sz="6000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68011-91A3-CCC0-FDD1-2157E61F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 personkarakteristik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F3570D0C-5B55-DF9A-EA34-CF60D1677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9597" y="1915006"/>
            <a:ext cx="4666541" cy="3288677"/>
          </a:xfrm>
        </p:spPr>
      </p:pic>
      <p:pic>
        <p:nvPicPr>
          <p:cNvPr id="5" name="Billede 5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A7829521-3C72-E056-2044-D76BD94FC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13" y="2024871"/>
            <a:ext cx="3792746" cy="2132521"/>
          </a:xfrm>
          <a:prstGeom prst="rect">
            <a:avLst/>
          </a:prstGeom>
        </p:spPr>
      </p:pic>
      <p:pic>
        <p:nvPicPr>
          <p:cNvPr id="6" name="Billede 6" descr="Et billede, der indeholder tekst, monitor, skærmbillede, indendørs&#10;&#10;Beskrivelsen er genereret automatisk">
            <a:extLst>
              <a:ext uri="{FF2B5EF4-FFF2-40B4-BE49-F238E27FC236}">
                <a16:creationId xmlns:a16="http://schemas.microsoft.com/office/drawing/2014/main" id="{8EBC12F0-6690-395F-4E45-A252871E6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720" y="4368381"/>
            <a:ext cx="3778369" cy="211814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F61B402-F07D-1B46-D59F-6A1FBCC46D82}"/>
              </a:ext>
            </a:extLst>
          </p:cNvPr>
          <p:cNvSpPr txBox="1"/>
          <p:nvPr/>
        </p:nvSpPr>
        <p:spPr>
          <a:xfrm>
            <a:off x="494179" y="4541743"/>
            <a:ext cx="270622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600" dirty="0"/>
              <a:t>Aula.dk</a:t>
            </a:r>
          </a:p>
        </p:txBody>
      </p:sp>
    </p:spTree>
    <p:extLst>
      <p:ext uri="{BB962C8B-B14F-4D97-AF65-F5344CB8AC3E}">
        <p14:creationId xmlns:p14="http://schemas.microsoft.com/office/powerpoint/2010/main" val="17870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68011-91A3-CCC0-FDD1-2157E61F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 personkarakteristik</a:t>
            </a:r>
          </a:p>
        </p:txBody>
      </p:sp>
      <p:pic>
        <p:nvPicPr>
          <p:cNvPr id="5" name="Billede 5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A7829521-3C72-E056-2044-D76BD94FC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13" y="2024871"/>
            <a:ext cx="3792746" cy="213252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F61B402-F07D-1B46-D59F-6A1FBCC46D82}"/>
              </a:ext>
            </a:extLst>
          </p:cNvPr>
          <p:cNvSpPr txBox="1"/>
          <p:nvPr/>
        </p:nvSpPr>
        <p:spPr>
          <a:xfrm>
            <a:off x="1759387" y="4541743"/>
            <a:ext cx="270622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600" dirty="0"/>
              <a:t>Aula.dk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197893E-2326-FDE1-2F04-8EAF24F5D206}"/>
              </a:ext>
            </a:extLst>
          </p:cNvPr>
          <p:cNvSpPr txBox="1"/>
          <p:nvPr/>
        </p:nvSpPr>
        <p:spPr>
          <a:xfrm>
            <a:off x="5741893" y="2400299"/>
            <a:ext cx="585297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200" dirty="0"/>
              <a:t>Din Virgil-tegning må højst fylde ½ A4. Gerne lidt mindre. </a:t>
            </a:r>
            <a:endParaRPr lang="da-DK" sz="320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C7E598F-5B75-93BB-E869-40E105BACCD0}"/>
              </a:ext>
            </a:extLst>
          </p:cNvPr>
          <p:cNvSpPr/>
          <p:nvPr/>
        </p:nvSpPr>
        <p:spPr>
          <a:xfrm>
            <a:off x="7535713" y="3085921"/>
            <a:ext cx="2055960" cy="3019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/>
              <a:t>Papiret skal vende sådan her</a:t>
            </a:r>
          </a:p>
        </p:txBody>
      </p:sp>
    </p:spTree>
    <p:extLst>
      <p:ext uri="{BB962C8B-B14F-4D97-AF65-F5344CB8AC3E}">
        <p14:creationId xmlns:p14="http://schemas.microsoft.com/office/powerpoint/2010/main" val="81218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1514AA1-BCC3-3728-75F6-032D5C1F6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71" y="2418214"/>
            <a:ext cx="4666541" cy="3288677"/>
          </a:xfrm>
          <a:prstGeom prst="rect">
            <a:avLst/>
          </a:prstGeom>
        </p:spPr>
      </p:pic>
      <p:pic>
        <p:nvPicPr>
          <p:cNvPr id="6" name="Billede 6" descr="Et billede, der indeholder tekst, toiletvare&#10;&#10;Beskrivelsen er genereret automatisk">
            <a:extLst>
              <a:ext uri="{FF2B5EF4-FFF2-40B4-BE49-F238E27FC236}">
                <a16:creationId xmlns:a16="http://schemas.microsoft.com/office/drawing/2014/main" id="{B804E0D9-E5C3-D3A1-5596-486D404F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588" y="2690004"/>
            <a:ext cx="2743200" cy="2743200"/>
          </a:xfrm>
          <a:prstGeom prst="rect">
            <a:avLst/>
          </a:prstGeom>
        </p:spPr>
      </p:pic>
      <p:sp>
        <p:nvSpPr>
          <p:cNvPr id="7" name="Pil: venstre 6">
            <a:extLst>
              <a:ext uri="{FF2B5EF4-FFF2-40B4-BE49-F238E27FC236}">
                <a16:creationId xmlns:a16="http://schemas.microsoft.com/office/drawing/2014/main" id="{C646DA80-7400-A758-BA0F-72AD07248907}"/>
              </a:ext>
            </a:extLst>
          </p:cNvPr>
          <p:cNvSpPr/>
          <p:nvPr/>
        </p:nvSpPr>
        <p:spPr>
          <a:xfrm>
            <a:off x="3910268" y="3963061"/>
            <a:ext cx="5333999" cy="790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Lim din tegning ind her</a:t>
            </a:r>
          </a:p>
        </p:txBody>
      </p:sp>
    </p:spTree>
    <p:extLst>
      <p:ext uri="{BB962C8B-B14F-4D97-AF65-F5344CB8AC3E}">
        <p14:creationId xmlns:p14="http://schemas.microsoft.com/office/powerpoint/2010/main" val="367077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1514AA1-BCC3-3728-75F6-032D5C1F6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805" y="2446969"/>
            <a:ext cx="4666541" cy="3288677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0283F8B0-AA7D-792D-5016-81EB4D1FBC64}"/>
              </a:ext>
            </a:extLst>
          </p:cNvPr>
          <p:cNvSpPr/>
          <p:nvPr/>
        </p:nvSpPr>
        <p:spPr>
          <a:xfrm>
            <a:off x="1239328" y="3590027"/>
            <a:ext cx="1811546" cy="1423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Hvordan ser han ud?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7292D7B-1985-7D85-9005-0C2F28935C66}"/>
              </a:ext>
            </a:extLst>
          </p:cNvPr>
          <p:cNvSpPr/>
          <p:nvPr/>
        </p:nvSpPr>
        <p:spPr>
          <a:xfrm>
            <a:off x="8672422" y="3590026"/>
            <a:ext cx="2257244" cy="1423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dirty="0"/>
              <a:t>Hvordan er han?</a:t>
            </a:r>
          </a:p>
          <a:p>
            <a:pPr algn="ctr"/>
            <a:r>
              <a:rPr lang="da-DK" dirty="0"/>
              <a:t>Hvordan opfører han sig? 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419BBA2-545B-C422-DC4A-E990F1E60378}"/>
              </a:ext>
            </a:extLst>
          </p:cNvPr>
          <p:cNvSpPr txBox="1"/>
          <p:nvPr/>
        </p:nvSpPr>
        <p:spPr>
          <a:xfrm>
            <a:off x="1794843" y="3052503"/>
            <a:ext cx="6892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800" b="1" dirty="0"/>
              <a:t>Skriv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3F1DCDA-B219-F975-FA26-7F5DC8B95E03}"/>
              </a:ext>
            </a:extLst>
          </p:cNvPr>
          <p:cNvSpPr txBox="1"/>
          <p:nvPr/>
        </p:nvSpPr>
        <p:spPr>
          <a:xfrm>
            <a:off x="9457974" y="3052502"/>
            <a:ext cx="6892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800" b="1" dirty="0"/>
              <a:t>Skriv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D785C99F-659F-7FFE-1594-B7EDAFA1C8A5}"/>
              </a:ext>
            </a:extLst>
          </p:cNvPr>
          <p:cNvCxnSpPr/>
          <p:nvPr/>
        </p:nvCxnSpPr>
        <p:spPr>
          <a:xfrm flipH="1">
            <a:off x="7500308" y="3487587"/>
            <a:ext cx="1831675" cy="75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44184548-A6C4-1A21-C40C-C2A3814CE208}"/>
              </a:ext>
            </a:extLst>
          </p:cNvPr>
          <p:cNvCxnSpPr>
            <a:cxnSpLocks/>
          </p:cNvCxnSpPr>
          <p:nvPr/>
        </p:nvCxnSpPr>
        <p:spPr>
          <a:xfrm>
            <a:off x="2502738" y="3473209"/>
            <a:ext cx="1518249" cy="770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15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A4D7A4D-046F-85C6-27B4-662C3631C848}"/>
              </a:ext>
            </a:extLst>
          </p:cNvPr>
          <p:cNvSpPr/>
          <p:nvPr/>
        </p:nvSpPr>
        <p:spPr>
          <a:xfrm>
            <a:off x="3841630" y="2166667"/>
            <a:ext cx="4241320" cy="4083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F41265F-70F9-9394-CC02-21A291BF0141}"/>
              </a:ext>
            </a:extLst>
          </p:cNvPr>
          <p:cNvCxnSpPr/>
          <p:nvPr/>
        </p:nvCxnSpPr>
        <p:spPr>
          <a:xfrm>
            <a:off x="5939826" y="2237656"/>
            <a:ext cx="57509" cy="415505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Billede 6" descr="Et billede, der indeholder tekst, monitor, skærmbillede, indendørs&#10;&#10;Beskrivelsen er genereret automatisk">
            <a:extLst>
              <a:ext uri="{FF2B5EF4-FFF2-40B4-BE49-F238E27FC236}">
                <a16:creationId xmlns:a16="http://schemas.microsoft.com/office/drawing/2014/main" id="{A5A9886E-7892-40CD-EAB4-99535CF3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116" y="2240532"/>
            <a:ext cx="3778369" cy="211814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9D6F5BA-6578-00E9-EA8F-81D4DDAE1DA9}"/>
              </a:ext>
            </a:extLst>
          </p:cNvPr>
          <p:cNvSpPr txBox="1"/>
          <p:nvPr/>
        </p:nvSpPr>
        <p:spPr>
          <a:xfrm>
            <a:off x="8339608" y="4352259"/>
            <a:ext cx="3529852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4400" dirty="0"/>
              <a:t>Skriv Virgil med flotte bogstaver på forsiden af din foldebog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7173FC8-3320-BE0F-9D17-ED3D107F2426}"/>
              </a:ext>
            </a:extLst>
          </p:cNvPr>
          <p:cNvSpPr txBox="1"/>
          <p:nvPr/>
        </p:nvSpPr>
        <p:spPr>
          <a:xfrm>
            <a:off x="494179" y="4541743"/>
            <a:ext cx="270622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600" dirty="0"/>
              <a:t>Aula.dk</a:t>
            </a:r>
          </a:p>
        </p:txBody>
      </p:sp>
    </p:spTree>
    <p:extLst>
      <p:ext uri="{BB962C8B-B14F-4D97-AF65-F5344CB8AC3E}">
        <p14:creationId xmlns:p14="http://schemas.microsoft.com/office/powerpoint/2010/main" val="312250876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13B35"/>
      </a:dk2>
      <a:lt2>
        <a:srgbClr val="E8E6E2"/>
      </a:lt2>
      <a:accent1>
        <a:srgbClr val="7495E9"/>
      </a:accent1>
      <a:accent2>
        <a:srgbClr val="38AEDF"/>
      </a:accent2>
      <a:accent3>
        <a:srgbClr val="47B3A6"/>
      </a:accent3>
      <a:accent4>
        <a:srgbClr val="41B677"/>
      </a:accent4>
      <a:accent5>
        <a:srgbClr val="3CB941"/>
      </a:accent5>
      <a:accent6>
        <a:srgbClr val="6EB543"/>
      </a:accent6>
      <a:hlink>
        <a:srgbClr val="928158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fb2254-7cdd-4ada-9e51-555680f3f508" xsi:nil="true"/>
    <lcf76f155ced4ddcb4097134ff3c332f xmlns="008ecd24-87ac-4a1e-adee-bfc44e157b0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6" ma:contentTypeDescription="Opret et nyt dokument." ma:contentTypeScope="" ma:versionID="80140621ac7a1beb0e91399ab8752c63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52aa1b696ab6af4784725f468c01fc3f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199abb5-80b8-43ad-b87a-b59a0fe531ca}" ma:internalName="TaxCatchAll" ma:showField="CatchAllData" ma:web="04fb2254-7cdd-4ada-9e51-555680f3f5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d5312d27-7442-4d87-b56d-e28ff71247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654157-F519-4578-B772-0C598DDBDE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A17AD7-B6BB-4C3C-9B20-67F8A740A335}">
  <ds:schemaRefs>
    <ds:schemaRef ds:uri="http://schemas.microsoft.com/office/2006/metadata/properties"/>
    <ds:schemaRef ds:uri="http://schemas.microsoft.com/office/infopath/2007/PartnerControls"/>
    <ds:schemaRef ds:uri="04fb2254-7cdd-4ada-9e51-555680f3f508"/>
    <ds:schemaRef ds:uri="008ecd24-87ac-4a1e-adee-bfc44e157b01"/>
  </ds:schemaRefs>
</ds:datastoreItem>
</file>

<file path=customXml/itemProps3.xml><?xml version="1.0" encoding="utf-8"?>
<ds:datastoreItem xmlns:ds="http://schemas.openxmlformats.org/officeDocument/2006/customXml" ds:itemID="{14BF8CF8-870B-4C91-A661-0FE101C9BC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7" baseType="lpstr">
      <vt:lpstr>SketchyVTI</vt:lpstr>
      <vt:lpstr>Ole Lund Kirkegaard</vt:lpstr>
      <vt:lpstr>En personkarakteristik</vt:lpstr>
      <vt:lpstr>En personkarakteristik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/>
  <cp:lastModifiedBy/>
  <cp:revision>67</cp:revision>
  <dcterms:created xsi:type="dcterms:W3CDTF">2022-09-26T12:49:27Z</dcterms:created>
  <dcterms:modified xsi:type="dcterms:W3CDTF">2022-09-26T13:00:52Z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  <property fmtid="{D5CDD505-2E9C-101B-9397-08002B2CF9AE}" pid="3" name="MediaServiceImageTags">
    <vt:lpwstr/>
  </property>
</Properties>
</file>