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8A05-BB3B-41AC-8B7D-D3FF8EEB99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051ABD64-5AD4-42B6-86D1-FFD9259B3BF9}">
      <dgm:prSet/>
      <dgm:spPr/>
      <dgm:t>
        <a:bodyPr/>
        <a:lstStyle/>
        <a:p>
          <a:r>
            <a:rPr lang="da-DK"/>
            <a:t>Digte behøver ikke rime</a:t>
          </a:r>
        </a:p>
      </dgm:t>
    </dgm:pt>
    <dgm:pt modelId="{EAAFFC73-08EE-4DB2-B8DF-629ECA40EE1C}" type="parTrans" cxnId="{2A6F48A0-5949-4680-8A85-7422E5906DC9}">
      <dgm:prSet/>
      <dgm:spPr/>
      <dgm:t>
        <a:bodyPr/>
        <a:lstStyle/>
        <a:p>
          <a:endParaRPr lang="da-DK"/>
        </a:p>
      </dgm:t>
    </dgm:pt>
    <dgm:pt modelId="{195E0DA4-696A-452C-861A-19F7E9330351}" type="sibTrans" cxnId="{2A6F48A0-5949-4680-8A85-7422E5906DC9}">
      <dgm:prSet/>
      <dgm:spPr/>
      <dgm:t>
        <a:bodyPr/>
        <a:lstStyle/>
        <a:p>
          <a:endParaRPr lang="da-DK"/>
        </a:p>
      </dgm:t>
    </dgm:pt>
    <dgm:pt modelId="{14544D48-CD15-43B7-AB3E-AAA8382AAFF2}" type="pres">
      <dgm:prSet presAssocID="{9E8D8A05-BB3B-41AC-8B7D-D3FF8EEB99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36A6568-F6C3-45B5-A845-CC46B2D3E617}" type="pres">
      <dgm:prSet presAssocID="{051ABD64-5AD4-42B6-86D1-FFD9259B3BF9}" presName="parentText" presStyleLbl="node1" presStyleIdx="0" presStyleCnt="1" custLinFactY="59989" custLinFactNeighborX="36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BA30068-5608-483C-A805-1EE0E93CD33A}" type="presOf" srcId="{9E8D8A05-BB3B-41AC-8B7D-D3FF8EEB994A}" destId="{14544D48-CD15-43B7-AB3E-AAA8382AAFF2}" srcOrd="0" destOrd="0" presId="urn:microsoft.com/office/officeart/2005/8/layout/vList2"/>
    <dgm:cxn modelId="{A381C3FC-42FF-4198-8DC0-DBFA5A7A65A8}" type="presOf" srcId="{051ABD64-5AD4-42B6-86D1-FFD9259B3BF9}" destId="{236A6568-F6C3-45B5-A845-CC46B2D3E617}" srcOrd="0" destOrd="0" presId="urn:microsoft.com/office/officeart/2005/8/layout/vList2"/>
    <dgm:cxn modelId="{2A6F48A0-5949-4680-8A85-7422E5906DC9}" srcId="{9E8D8A05-BB3B-41AC-8B7D-D3FF8EEB994A}" destId="{051ABD64-5AD4-42B6-86D1-FFD9259B3BF9}" srcOrd="0" destOrd="0" parTransId="{EAAFFC73-08EE-4DB2-B8DF-629ECA40EE1C}" sibTransId="{195E0DA4-696A-452C-861A-19F7E9330351}"/>
    <dgm:cxn modelId="{68D5A58F-C109-4EE9-8C42-9E28533C676E}" type="presParOf" srcId="{14544D48-CD15-43B7-AB3E-AAA8382AAFF2}" destId="{236A6568-F6C3-45B5-A845-CC46B2D3E6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96370-BD4E-4A3E-8653-40D03B226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9D9F9ED4-640A-4344-BB71-6EB5E8D475B5}">
      <dgm:prSet/>
      <dgm:spPr/>
      <dgm:t>
        <a:bodyPr/>
        <a:lstStyle/>
        <a:p>
          <a:r>
            <a:rPr lang="da-DK" dirty="0"/>
            <a:t>Digte er form og rytme</a:t>
          </a:r>
        </a:p>
      </dgm:t>
    </dgm:pt>
    <dgm:pt modelId="{76EAFB1F-C294-4927-A351-55CF2C2CDB89}" type="parTrans" cxnId="{1384397D-6855-48AC-BC23-E3838DCF2614}">
      <dgm:prSet/>
      <dgm:spPr/>
      <dgm:t>
        <a:bodyPr/>
        <a:lstStyle/>
        <a:p>
          <a:endParaRPr lang="da-DK"/>
        </a:p>
      </dgm:t>
    </dgm:pt>
    <dgm:pt modelId="{D8D27A04-713D-4117-B45D-F3B8334DBFC9}" type="sibTrans" cxnId="{1384397D-6855-48AC-BC23-E3838DCF2614}">
      <dgm:prSet/>
      <dgm:spPr/>
      <dgm:t>
        <a:bodyPr/>
        <a:lstStyle/>
        <a:p>
          <a:endParaRPr lang="da-DK"/>
        </a:p>
      </dgm:t>
    </dgm:pt>
    <dgm:pt modelId="{52900C80-6125-4288-9166-EB4AD2F1E33D}" type="pres">
      <dgm:prSet presAssocID="{87796370-BD4E-4A3E-8653-40D03B226D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62B5E0B5-79A3-4BC9-BA24-67A4EFEA912A}" type="pres">
      <dgm:prSet presAssocID="{9D9F9ED4-640A-4344-BB71-6EB5E8D475B5}" presName="parentText" presStyleLbl="node1" presStyleIdx="0" presStyleCnt="1" custLinFactNeighborX="1603" custLinFactNeighborY="6335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F9C0FB7-C51D-4F6A-B1F5-279529850BB3}" type="presOf" srcId="{9D9F9ED4-640A-4344-BB71-6EB5E8D475B5}" destId="{62B5E0B5-79A3-4BC9-BA24-67A4EFEA912A}" srcOrd="0" destOrd="0" presId="urn:microsoft.com/office/officeart/2005/8/layout/vList2"/>
    <dgm:cxn modelId="{8CD8358F-508D-4D57-8E26-263D3F0D9A7C}" type="presOf" srcId="{87796370-BD4E-4A3E-8653-40D03B226D64}" destId="{52900C80-6125-4288-9166-EB4AD2F1E33D}" srcOrd="0" destOrd="0" presId="urn:microsoft.com/office/officeart/2005/8/layout/vList2"/>
    <dgm:cxn modelId="{1384397D-6855-48AC-BC23-E3838DCF2614}" srcId="{87796370-BD4E-4A3E-8653-40D03B226D64}" destId="{9D9F9ED4-640A-4344-BB71-6EB5E8D475B5}" srcOrd="0" destOrd="0" parTransId="{76EAFB1F-C294-4927-A351-55CF2C2CDB89}" sibTransId="{D8D27A04-713D-4117-B45D-F3B8334DBFC9}"/>
    <dgm:cxn modelId="{C45235D4-AC75-4901-A994-E8560E105659}" type="presParOf" srcId="{52900C80-6125-4288-9166-EB4AD2F1E33D}" destId="{62B5E0B5-79A3-4BC9-BA24-67A4EFEA91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570BF-975B-4E5E-BD86-3C5E0486A8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15B51F34-A8D3-4BFF-AFB0-2E0BED948984}">
      <dgm:prSet/>
      <dgm:spPr/>
      <dgm:t>
        <a:bodyPr/>
        <a:lstStyle/>
        <a:p>
          <a:r>
            <a:rPr lang="da-DK"/>
            <a:t>Digte er ord og billeder</a:t>
          </a:r>
        </a:p>
      </dgm:t>
    </dgm:pt>
    <dgm:pt modelId="{CCF7B95F-1D56-41DF-997D-0DCBB2C0C05D}" type="parTrans" cxnId="{A20811E3-BEE2-4F69-A963-5D2A084FD1DA}">
      <dgm:prSet/>
      <dgm:spPr/>
      <dgm:t>
        <a:bodyPr/>
        <a:lstStyle/>
        <a:p>
          <a:endParaRPr lang="da-DK"/>
        </a:p>
      </dgm:t>
    </dgm:pt>
    <dgm:pt modelId="{66584703-DBC6-4456-A385-6DB3B0431037}" type="sibTrans" cxnId="{A20811E3-BEE2-4F69-A963-5D2A084FD1DA}">
      <dgm:prSet/>
      <dgm:spPr/>
      <dgm:t>
        <a:bodyPr/>
        <a:lstStyle/>
        <a:p>
          <a:endParaRPr lang="da-DK"/>
        </a:p>
      </dgm:t>
    </dgm:pt>
    <dgm:pt modelId="{293622D3-F3FB-42EF-B785-3EF90F2643DC}" type="pres">
      <dgm:prSet presAssocID="{B2B570BF-975B-4E5E-BD86-3C5E0486A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5CA92F9F-8F01-4043-89E2-16CDD97794B3}" type="pres">
      <dgm:prSet presAssocID="{15B51F34-A8D3-4BFF-AFB0-2E0BED948984}" presName="parentText" presStyleLbl="node1" presStyleIdx="0" presStyleCnt="1" custLinFactNeighborY="47349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CCB52A1-6796-4E5B-9CD3-EFBB012E8800}" type="presOf" srcId="{15B51F34-A8D3-4BFF-AFB0-2E0BED948984}" destId="{5CA92F9F-8F01-4043-89E2-16CDD97794B3}" srcOrd="0" destOrd="0" presId="urn:microsoft.com/office/officeart/2005/8/layout/vList2"/>
    <dgm:cxn modelId="{CC1A2623-92FE-45D9-ABD2-1CC0A9F58A5B}" type="presOf" srcId="{B2B570BF-975B-4E5E-BD86-3C5E0486A88F}" destId="{293622D3-F3FB-42EF-B785-3EF90F2643DC}" srcOrd="0" destOrd="0" presId="urn:microsoft.com/office/officeart/2005/8/layout/vList2"/>
    <dgm:cxn modelId="{A20811E3-BEE2-4F69-A963-5D2A084FD1DA}" srcId="{B2B570BF-975B-4E5E-BD86-3C5E0486A88F}" destId="{15B51F34-A8D3-4BFF-AFB0-2E0BED948984}" srcOrd="0" destOrd="0" parTransId="{CCF7B95F-1D56-41DF-997D-0DCBB2C0C05D}" sibTransId="{66584703-DBC6-4456-A385-6DB3B0431037}"/>
    <dgm:cxn modelId="{29C226CF-A3A4-4A19-8964-FAB03E8E4448}" type="presParOf" srcId="{293622D3-F3FB-42EF-B785-3EF90F2643DC}" destId="{5CA92F9F-8F01-4043-89E2-16CDD97794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1345B-66FD-4F7D-A950-88EFC3BC7A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da-DK"/>
        </a:p>
      </dgm:t>
    </dgm:pt>
    <dgm:pt modelId="{B0FA7422-6198-4EC3-B998-4333D499F6D7}">
      <dgm:prSet/>
      <dgm:spPr/>
      <dgm:t>
        <a:bodyPr/>
        <a:lstStyle/>
        <a:p>
          <a:r>
            <a:rPr lang="da-DK"/>
            <a:t>Digte skal sanses</a:t>
          </a:r>
        </a:p>
      </dgm:t>
    </dgm:pt>
    <dgm:pt modelId="{CB683A58-8BE4-4082-AD7B-F8F625E6FD6E}" type="parTrans" cxnId="{91B4614D-B0D9-4B09-85B4-A60C5151327B}">
      <dgm:prSet/>
      <dgm:spPr/>
      <dgm:t>
        <a:bodyPr/>
        <a:lstStyle/>
        <a:p>
          <a:endParaRPr lang="da-DK"/>
        </a:p>
      </dgm:t>
    </dgm:pt>
    <dgm:pt modelId="{BDD48F76-6C30-4F6B-B178-27D78ADEA8D9}" type="sibTrans" cxnId="{91B4614D-B0D9-4B09-85B4-A60C5151327B}">
      <dgm:prSet/>
      <dgm:spPr/>
      <dgm:t>
        <a:bodyPr/>
        <a:lstStyle/>
        <a:p>
          <a:endParaRPr lang="da-DK"/>
        </a:p>
      </dgm:t>
    </dgm:pt>
    <dgm:pt modelId="{93DCFDCB-7909-4E27-94AF-C4B6C33C9D09}" type="pres">
      <dgm:prSet presAssocID="{8B61345B-66FD-4F7D-A950-88EFC3BC7A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3607E26B-598D-4F4F-861C-EDD975801D21}" type="pres">
      <dgm:prSet presAssocID="{B0FA7422-6198-4EC3-B998-4333D499F6D7}" presName="parentText" presStyleLbl="node1" presStyleIdx="0" presStyleCnt="1" custLinFactNeighborX="60877" custLinFactNeighborY="-96063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F32BD42-A24A-4EC4-B60F-AA689B1B23D3}" type="presOf" srcId="{8B61345B-66FD-4F7D-A950-88EFC3BC7A65}" destId="{93DCFDCB-7909-4E27-94AF-C4B6C33C9D09}" srcOrd="0" destOrd="0" presId="urn:microsoft.com/office/officeart/2005/8/layout/vList2"/>
    <dgm:cxn modelId="{9D37D162-E814-4F9A-A683-C0FEA0291051}" type="presOf" srcId="{B0FA7422-6198-4EC3-B998-4333D499F6D7}" destId="{3607E26B-598D-4F4F-861C-EDD975801D21}" srcOrd="0" destOrd="0" presId="urn:microsoft.com/office/officeart/2005/8/layout/vList2"/>
    <dgm:cxn modelId="{91B4614D-B0D9-4B09-85B4-A60C5151327B}" srcId="{8B61345B-66FD-4F7D-A950-88EFC3BC7A65}" destId="{B0FA7422-6198-4EC3-B998-4333D499F6D7}" srcOrd="0" destOrd="0" parTransId="{CB683A58-8BE4-4082-AD7B-F8F625E6FD6E}" sibTransId="{BDD48F76-6C30-4F6B-B178-27D78ADEA8D9}"/>
    <dgm:cxn modelId="{7041700A-639D-456C-BE6D-492FE54E626A}" type="presParOf" srcId="{93DCFDCB-7909-4E27-94AF-C4B6C33C9D09}" destId="{3607E26B-598D-4F4F-861C-EDD975801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6568-F6C3-45B5-A845-CC46B2D3E617}">
      <dsp:nvSpPr>
        <dsp:cNvPr id="0" name=""/>
        <dsp:cNvSpPr/>
      </dsp:nvSpPr>
      <dsp:spPr>
        <a:xfrm>
          <a:off x="0" y="19535"/>
          <a:ext cx="292783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100" kern="1200"/>
            <a:t>Digte behøver ikke rime</a:t>
          </a:r>
        </a:p>
      </dsp:txBody>
      <dsp:txXfrm>
        <a:off x="24588" y="44123"/>
        <a:ext cx="2878663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5E0B5-79A3-4BC9-BA24-67A4EFEA912A}">
      <dsp:nvSpPr>
        <dsp:cNvPr id="0" name=""/>
        <dsp:cNvSpPr/>
      </dsp:nvSpPr>
      <dsp:spPr>
        <a:xfrm>
          <a:off x="0" y="9135"/>
          <a:ext cx="32414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/>
            <a:t>Digte er form og rytme</a:t>
          </a:r>
        </a:p>
      </dsp:txBody>
      <dsp:txXfrm>
        <a:off x="28100" y="37235"/>
        <a:ext cx="318523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92F9F-8F01-4043-89E2-16CDD97794B3}">
      <dsp:nvSpPr>
        <dsp:cNvPr id="0" name=""/>
        <dsp:cNvSpPr/>
      </dsp:nvSpPr>
      <dsp:spPr>
        <a:xfrm>
          <a:off x="0" y="9135"/>
          <a:ext cx="352132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/>
            <a:t>Digte er ord og billeder</a:t>
          </a:r>
        </a:p>
      </dsp:txBody>
      <dsp:txXfrm>
        <a:off x="28100" y="37235"/>
        <a:ext cx="3465120" cy="5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7E26B-598D-4F4F-861C-EDD975801D21}">
      <dsp:nvSpPr>
        <dsp:cNvPr id="0" name=""/>
        <dsp:cNvSpPr/>
      </dsp:nvSpPr>
      <dsp:spPr>
        <a:xfrm>
          <a:off x="0" y="0"/>
          <a:ext cx="240469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/>
            <a:t>Digte skal sanses</a:t>
          </a:r>
        </a:p>
      </dsp:txBody>
      <dsp:txXfrm>
        <a:off x="28100" y="28100"/>
        <a:ext cx="2348498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10C0A6C-5CB1-4CA1-A4C2-54FFF474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4415DAF-A952-4549-9A98-683C7D896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FC25281-5128-4EE6-B6E0-95A85EE0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7BF2B03-2B8C-4AAF-96C7-192D4DE9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1046AA9-3D3E-4309-BDBE-C96AA67D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43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B3B0ED-14DF-4E44-9EDB-D443E743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C17E2B1D-E663-498D-A023-C3BE4D6BB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68375FC-0F95-464C-8EBA-B9502337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6E48DB8-9113-40BF-AE4A-312FE17D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5EFED6A-BDE8-4B4A-9958-8DC0C567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61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5B505666-C041-4D0F-AE40-2DF059934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226F4C50-42D3-475E-B243-3C27D4650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9877ADD-7DEA-47ED-AC22-E8A6CE23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ED0FA2E-33AE-47E5-87CD-828B1D09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ACCB4635-7AC2-474C-8B11-4637E804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921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6D58DE-CD0F-4106-9B16-6E38BDDD1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5FCA394-3B1D-4281-85C3-B94FDEF51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102B983-9960-4C1B-B93E-04FE708E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6EECB0A-1200-4391-BD21-DF5D43E0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3EA093AD-676F-493E-B7BE-64577620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5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5E47B5-3A2E-40A3-91CA-94B9F43E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CBA7E77-1185-4C9F-B46E-5AF28038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40F78760-D027-4F41-B33D-A6E21D20D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0318F9C-B343-4245-8349-0F0FBCFAE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F1BF003-B589-40AD-8BAD-3AF32A2B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2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0931AC-F7E7-46F3-933F-1D958B3A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85AD700-8952-4947-9FBA-05B33FAF5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D84D0D6-FE11-434E-8C37-CAEA8E0AD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6CE1F242-CB21-4645-8140-42320356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159D1C3-6F23-4591-B120-B06D15A6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A02773E-3FE4-4AD1-A942-00A3AC0B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40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DF5245-B0F2-49F3-BB6F-17C8FDB1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B551098C-96F1-4B98-B9B5-E720D6F5A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1AE7A47C-D7E9-4214-9228-D4D51D443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CEE4BDB3-BA71-4AAE-AAF2-76F62CD27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28C02F77-88AD-4633-8DF3-1115AF066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5B5D4CC3-63AF-4D46-B77B-974C9AE0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9502D55B-2573-4594-A59A-F36F4A8C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FD3204D3-12E6-42B5-A35B-0AE1F6C8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3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D5ED34-1D4C-4200-B28E-2C1F5780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3EDE9EE3-13C5-4AC3-AD2D-64889A78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D2365FE3-29ED-4F56-9676-E9F5681C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7132EE12-A777-48D3-A240-20284DAB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5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1EE585C6-A50B-4770-A68F-9E1FDD4F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4AC53830-4EC1-4C6A-9C66-A105F62E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C0ADAD3B-A951-4361-A3E4-99DD9AA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015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B2CA6F-8D53-4D54-9EA3-DA534616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F5AB245A-2D81-4427-AB5D-E75C3421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82140CD5-1379-45EE-9A2A-A5B32358B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3CA22756-7198-4FAF-BFBF-9961934A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AA6A19E-F09E-43F0-8B1A-1E8C5926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6E76A0E-64D2-433C-9244-89D63663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01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F3CE52-D5B8-4EC4-8B47-85A8D5A3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639B4C0C-3470-4888-B882-CFAEEAD11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7C565E3E-FCA8-42EF-8812-F4DCE4AD9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6A0C2B5-8D0B-4354-979C-36F27C50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1AD48ED6-3E90-44ED-8B9B-7B54DBD6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5562B0BF-A781-49D2-AF77-7FADC7E7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59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81E6117B-13FE-4AAF-B391-B6F3150C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C26CD116-7855-483F-A89E-030464522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152EBA6-D52A-4D16-89C3-B5158C157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6047-5FB6-4B32-8601-C11D63AE0FF5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181552E-A031-4648-B333-3DCB6E7BF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FA4B344-6170-4D77-9293-DF434C301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928A-9F38-4320-94E1-D2EEBAA61C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1EF8FF-49BF-4DA8-B0A0-3B72D179C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a-DK" dirty="0" smtClean="0"/>
              <a:t>Skriv et digt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C0DC918-319A-4DD2-BDB3-AD1E2B1CB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AC8F9EF0-696A-4CE9-9679-AB56E900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3673" y="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4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ABCF7535-1424-41F9-B313-68325E4F2ACA}"/>
              </a:ext>
            </a:extLst>
          </p:cNvPr>
          <p:cNvSpPr txBox="1"/>
          <p:nvPr/>
        </p:nvSpPr>
        <p:spPr>
          <a:xfrm>
            <a:off x="729762" y="747346"/>
            <a:ext cx="10665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Digte kan rime</a:t>
            </a:r>
          </a:p>
          <a:p>
            <a:endParaRPr lang="da-DK" sz="2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F6D29ADD-9019-4290-BB21-753D8A3CD8DE}"/>
              </a:ext>
            </a:extLst>
          </p:cNvPr>
          <p:cNvSpPr txBox="1"/>
          <p:nvPr/>
        </p:nvSpPr>
        <p:spPr>
          <a:xfrm>
            <a:off x="624254" y="1701453"/>
            <a:ext cx="2620107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Bogstavrim</a:t>
            </a:r>
          </a:p>
          <a:p>
            <a:endParaRPr lang="da-DK" dirty="0"/>
          </a:p>
          <a:p>
            <a:r>
              <a:rPr lang="da-DK" dirty="0"/>
              <a:t>Den der fanger fuglen, fanger ikke fuglens flugt.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02C8903A-B48C-4002-9A90-57D3EB7BC8C3}"/>
              </a:ext>
            </a:extLst>
          </p:cNvPr>
          <p:cNvSpPr txBox="1"/>
          <p:nvPr/>
        </p:nvSpPr>
        <p:spPr>
          <a:xfrm>
            <a:off x="4923693" y="808893"/>
            <a:ext cx="3323492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Enderim</a:t>
            </a:r>
          </a:p>
          <a:p>
            <a:endParaRPr lang="da-DK" dirty="0"/>
          </a:p>
          <a:p>
            <a:r>
              <a:rPr lang="da-DK" dirty="0"/>
              <a:t>Fletrim:</a:t>
            </a:r>
          </a:p>
          <a:p>
            <a:r>
              <a:rPr lang="da-DK" dirty="0"/>
              <a:t>Jeg ved en lærkerede</a:t>
            </a:r>
          </a:p>
          <a:p>
            <a:r>
              <a:rPr lang="da-DK" dirty="0"/>
              <a:t>Jeg siger ikke </a:t>
            </a:r>
            <a:r>
              <a:rPr lang="da-DK" dirty="0" err="1"/>
              <a:t>mer</a:t>
            </a:r>
            <a:r>
              <a:rPr lang="da-DK" dirty="0"/>
              <a:t>’</a:t>
            </a:r>
          </a:p>
          <a:p>
            <a:r>
              <a:rPr lang="da-DK" dirty="0"/>
              <a:t>Den findes på en hede</a:t>
            </a:r>
          </a:p>
          <a:p>
            <a:r>
              <a:rPr lang="da-DK" dirty="0"/>
              <a:t>Et sted som ingen ser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Parrim</a:t>
            </a:r>
            <a:r>
              <a:rPr lang="da-DK" dirty="0"/>
              <a:t>:</a:t>
            </a:r>
          </a:p>
          <a:p>
            <a:r>
              <a:rPr lang="da-DK" dirty="0"/>
              <a:t>Når den sortblå svale kommer</a:t>
            </a:r>
          </a:p>
          <a:p>
            <a:r>
              <a:rPr lang="da-DK" dirty="0"/>
              <a:t>Og  bebuder nære sommer,</a:t>
            </a:r>
          </a:p>
          <a:p>
            <a:r>
              <a:rPr lang="da-DK" dirty="0"/>
              <a:t>Når den kvidrende </a:t>
            </a:r>
            <a:r>
              <a:rPr lang="da-DK" dirty="0" err="1"/>
              <a:t>ta’r</a:t>
            </a:r>
            <a:r>
              <a:rPr lang="da-DK" dirty="0"/>
              <a:t> myggen</a:t>
            </a:r>
          </a:p>
          <a:p>
            <a:r>
              <a:rPr lang="da-DK" dirty="0"/>
              <a:t>Der vil tumle sig i skyggen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1487A4D9-0E7A-40E1-9B02-7E441655796A}"/>
              </a:ext>
            </a:extLst>
          </p:cNvPr>
          <p:cNvSpPr txBox="1"/>
          <p:nvPr/>
        </p:nvSpPr>
        <p:spPr>
          <a:xfrm>
            <a:off x="8651631" y="1701453"/>
            <a:ext cx="3279531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/>
              <a:t>Klammerim</a:t>
            </a:r>
            <a:r>
              <a:rPr lang="da-DK" dirty="0"/>
              <a:t>:</a:t>
            </a:r>
          </a:p>
          <a:p>
            <a:r>
              <a:rPr lang="da-DK" dirty="0"/>
              <a:t>Nu vil jeg stille fordøje.</a:t>
            </a:r>
          </a:p>
          <a:p>
            <a:r>
              <a:rPr lang="da-DK" dirty="0"/>
              <a:t>Nu er jeg træt</a:t>
            </a:r>
          </a:p>
          <a:p>
            <a:r>
              <a:rPr lang="da-DK" dirty="0"/>
              <a:t>Nu er jeg mæt</a:t>
            </a:r>
          </a:p>
          <a:p>
            <a:r>
              <a:rPr lang="da-DK" dirty="0"/>
              <a:t>Nu vil jeg lukke mit øje</a:t>
            </a:r>
          </a:p>
        </p:txBody>
      </p:sp>
    </p:spTree>
    <p:extLst>
      <p:ext uri="{BB962C8B-B14F-4D97-AF65-F5344CB8AC3E}">
        <p14:creationId xmlns:p14="http://schemas.microsoft.com/office/powerpoint/2010/main" val="18696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362DDCDD-F81C-42A2-BF92-17D0D229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54" y="809827"/>
            <a:ext cx="7620000" cy="561022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FA070D4-05EA-4481-BF18-C837E1EA2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6202945"/>
              </p:ext>
            </p:extLst>
          </p:nvPr>
        </p:nvGraphicFramePr>
        <p:xfrm>
          <a:off x="2296254" y="2301351"/>
          <a:ext cx="2927839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E46ADF7F-50DC-49B0-AFEF-DC218E714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649886"/>
              </p:ext>
            </p:extLst>
          </p:nvPr>
        </p:nvGraphicFramePr>
        <p:xfrm>
          <a:off x="6462347" y="1802422"/>
          <a:ext cx="324143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27E160C9-F66C-43D8-91BD-73980FF52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265707"/>
              </p:ext>
            </p:extLst>
          </p:nvPr>
        </p:nvGraphicFramePr>
        <p:xfrm>
          <a:off x="6182457" y="4054556"/>
          <a:ext cx="352132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83BD9F3-61AB-4B21-99EC-5656E9731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752631"/>
              </p:ext>
            </p:extLst>
          </p:nvPr>
        </p:nvGraphicFramePr>
        <p:xfrm>
          <a:off x="3489079" y="3322553"/>
          <a:ext cx="240469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66883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Flowchart: Document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lede 1" descr="Et billede, der indeholder kort, tekst&#10;&#10;Beskrivelse, der er oprettet med meget høj sikkerhed">
            <a:extLst>
              <a:ext uri="{FF2B5EF4-FFF2-40B4-BE49-F238E27FC236}">
                <a16:creationId xmlns:a16="http://schemas.microsoft.com/office/drawing/2014/main" xmlns="" id="{2A9715EF-E133-4373-BD15-C3721FF28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986432"/>
            <a:ext cx="7347537" cy="488611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512DDDCE-724D-445C-B7F4-473C166E4526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Skriv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formdigt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152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3F24600-4475-4D9C-A63E-F26665BD8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r="6695" b="1"/>
          <a:stretch/>
        </p:blipFill>
        <p:spPr>
          <a:xfrm rot="5400000">
            <a:off x="3310467" y="-2023533"/>
            <a:ext cx="5571066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9ED407B2-7F56-467F-B013-A13F53B0BB00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Skriv et diamantdigt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885ED69D-A4F6-4428-B0E1-27314F3CDAD5}"/>
              </a:ext>
            </a:extLst>
          </p:cNvPr>
          <p:cNvSpPr/>
          <p:nvPr/>
        </p:nvSpPr>
        <p:spPr>
          <a:xfrm>
            <a:off x="11515725" y="1390650"/>
            <a:ext cx="97176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6B293A0C-49EC-4CCF-AAC5-414ACB1E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444" y="3571875"/>
            <a:ext cx="109738" cy="212768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EA6DA0D0-2059-404E-9FE3-C6885841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2" y="3571875"/>
            <a:ext cx="109738" cy="212768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D39FF988-4887-40A8-9B44-36C10557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79481" y="4213006"/>
            <a:ext cx="109738" cy="212768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CA756CBB-E75A-4775-9ECD-DB0F99338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87112" y="3455787"/>
            <a:ext cx="217995" cy="422666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xmlns="" id="{DF8ED40F-1A25-48DA-83FC-92D5E85D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698882" y="4191746"/>
            <a:ext cx="109738" cy="212768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xmlns="" id="{4E28083F-0362-4CFA-8B61-35014E8CD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2" t="21389" r="26522" b="11772"/>
          <a:stretch/>
        </p:blipFill>
        <p:spPr>
          <a:xfrm>
            <a:off x="6497662" y="2074363"/>
            <a:ext cx="5115239" cy="4583823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xmlns="" id="{2AD165AB-93D5-4252-A27F-97CC6E6C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434" y="238257"/>
            <a:ext cx="4900613" cy="25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677EEB45-7E2B-4915-9A01-E239FD8E9808}"/>
              </a:ext>
            </a:extLst>
          </p:cNvPr>
          <p:cNvSpPr/>
          <p:nvPr/>
        </p:nvSpPr>
        <p:spPr>
          <a:xfrm>
            <a:off x="6316049" y="1077992"/>
            <a:ext cx="52324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/>
          </a:p>
          <a:p>
            <a:r>
              <a:rPr lang="da-DK" dirty="0"/>
              <a:t>Eksempler:</a:t>
            </a:r>
          </a:p>
          <a:p>
            <a:endParaRPr lang="da-DK" dirty="0"/>
          </a:p>
          <a:p>
            <a:r>
              <a:rPr lang="da-DK" dirty="0"/>
              <a:t>Solsort i busken</a:t>
            </a:r>
          </a:p>
          <a:p>
            <a:r>
              <a:rPr lang="da-DK" dirty="0"/>
              <a:t>Mørke blade rasler højt</a:t>
            </a:r>
          </a:p>
          <a:p>
            <a:r>
              <a:rPr lang="da-DK" dirty="0"/>
              <a:t>Lille mus ser på</a:t>
            </a:r>
          </a:p>
          <a:p>
            <a:endParaRPr lang="da-DK" dirty="0"/>
          </a:p>
          <a:p>
            <a:r>
              <a:rPr lang="da-DK" dirty="0"/>
              <a:t>Du luftens sømand</a:t>
            </a:r>
          </a:p>
          <a:p>
            <a:r>
              <a:rPr lang="da-DK" dirty="0"/>
              <a:t>En stork svæver skrigende</a:t>
            </a:r>
          </a:p>
          <a:p>
            <a:r>
              <a:rPr lang="da-DK" dirty="0"/>
              <a:t>Blomster på en mark</a:t>
            </a:r>
          </a:p>
          <a:p>
            <a:endParaRPr lang="da-DK" dirty="0"/>
          </a:p>
          <a:p>
            <a:r>
              <a:rPr lang="da-DK" dirty="0"/>
              <a:t>Haiku er ofte modsætninger - det gode/det onde - det glade/det frygtsomme - det nye/det gamle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6A2B8F62-5670-43AD-B4B2-EEAD568A0AA9}"/>
              </a:ext>
            </a:extLst>
          </p:cNvPr>
          <p:cNvSpPr/>
          <p:nvPr/>
        </p:nvSpPr>
        <p:spPr>
          <a:xfrm>
            <a:off x="1122849" y="789086"/>
            <a:ext cx="4099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Regler for Haiku</a:t>
            </a:r>
          </a:p>
          <a:p>
            <a:endParaRPr lang="da-DK" dirty="0"/>
          </a:p>
          <a:p>
            <a:r>
              <a:rPr lang="da-DK" dirty="0"/>
              <a:t>Der er 3 linjer:</a:t>
            </a:r>
          </a:p>
          <a:p>
            <a:endParaRPr lang="da-DK" dirty="0"/>
          </a:p>
          <a:p>
            <a:r>
              <a:rPr lang="da-DK" dirty="0"/>
              <a:t>Linje 1 har 5 stavelser</a:t>
            </a:r>
          </a:p>
          <a:p>
            <a:r>
              <a:rPr lang="da-DK" dirty="0"/>
              <a:t>Linje 2 har 7 stavelser og</a:t>
            </a:r>
          </a:p>
          <a:p>
            <a:r>
              <a:rPr lang="da-DK" dirty="0"/>
              <a:t>Linje 3 har 5 stavelser</a:t>
            </a:r>
          </a:p>
          <a:p>
            <a:endParaRPr lang="da-DK" dirty="0"/>
          </a:p>
          <a:p>
            <a:r>
              <a:rPr lang="da-DK" dirty="0"/>
              <a:t>Digtet må ikke rime. </a:t>
            </a:r>
          </a:p>
          <a:p>
            <a:endParaRPr lang="da-DK" dirty="0"/>
          </a:p>
          <a:p>
            <a:r>
              <a:rPr lang="da-DK" dirty="0"/>
              <a:t>Haiku handler ofte om naturen. </a:t>
            </a:r>
          </a:p>
          <a:p>
            <a:r>
              <a:rPr lang="da-DK" dirty="0"/>
              <a:t>Når man skriver Haiku, må man ikke skrive om sine følelser. Man skal skrive i billeder.</a:t>
            </a:r>
          </a:p>
          <a:p>
            <a:endParaRPr lang="da-DK" dirty="0"/>
          </a:p>
          <a:p>
            <a:r>
              <a:rPr lang="da-DK" dirty="0"/>
              <a:t>Forestil dig, at du sidder i en skov og kigger rundt. Det du får øje på, skal du skrive.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00746168-CADF-4BA7-8E42-481A8FCA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159" y="1573852"/>
            <a:ext cx="1727920" cy="15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31A198AA-F119-4B84-8107-EF8E5DC201EB}"/>
              </a:ext>
            </a:extLst>
          </p:cNvPr>
          <p:cNvSpPr/>
          <p:nvPr/>
        </p:nvSpPr>
        <p:spPr>
          <a:xfrm>
            <a:off x="523875" y="278696"/>
            <a:ext cx="105537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/>
              <a:t>Navne-digt</a:t>
            </a:r>
          </a:p>
          <a:p>
            <a:endParaRPr lang="da-DK" dirty="0"/>
          </a:p>
          <a:p>
            <a:r>
              <a:rPr lang="da-DK" dirty="0"/>
              <a:t>Der er lige så mange linjer i dit digt, som der er bogstaver i fuglens navn.</a:t>
            </a:r>
          </a:p>
          <a:p>
            <a:r>
              <a:rPr lang="da-DK" dirty="0"/>
              <a:t>Skriv LODRET fuglens navn med store bogstaver. Brug en fugl med minimum 5 bogstaver i sit navn.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sz="2400" dirty="0"/>
              <a:t>H</a:t>
            </a:r>
          </a:p>
          <a:p>
            <a:r>
              <a:rPr lang="da-DK" sz="2400" dirty="0"/>
              <a:t>Æ</a:t>
            </a:r>
          </a:p>
          <a:p>
            <a:r>
              <a:rPr lang="da-DK" sz="2400" dirty="0"/>
              <a:t>T</a:t>
            </a:r>
          </a:p>
          <a:p>
            <a:r>
              <a:rPr lang="da-DK" sz="2400" dirty="0"/>
              <a:t>T</a:t>
            </a:r>
          </a:p>
          <a:p>
            <a:r>
              <a:rPr lang="da-DK" sz="2400" dirty="0"/>
              <a:t>E</a:t>
            </a:r>
          </a:p>
          <a:p>
            <a:r>
              <a:rPr lang="da-DK" sz="2400" dirty="0"/>
              <a:t>M</a:t>
            </a:r>
          </a:p>
          <a:p>
            <a:r>
              <a:rPr lang="da-DK" sz="2400" dirty="0"/>
              <a:t>Å</a:t>
            </a:r>
          </a:p>
          <a:p>
            <a:r>
              <a:rPr lang="da-DK" sz="2400" dirty="0"/>
              <a:t>G</a:t>
            </a:r>
          </a:p>
          <a:p>
            <a:r>
              <a:rPr lang="da-DK" sz="2400" dirty="0"/>
              <a:t>E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Ud for hvert bogstav skriver du et eneste ord. </a:t>
            </a:r>
            <a:br>
              <a:rPr lang="da-DK" dirty="0"/>
            </a:br>
            <a:r>
              <a:rPr lang="da-DK" dirty="0"/>
              <a:t>Det ord skal have noget med fuglen at gøre. Det må være navneord, udsagnsord og tillægsord.</a:t>
            </a:r>
          </a:p>
        </p:txBody>
      </p:sp>
    </p:spTree>
    <p:extLst>
      <p:ext uri="{BB962C8B-B14F-4D97-AF65-F5344CB8AC3E}">
        <p14:creationId xmlns:p14="http://schemas.microsoft.com/office/powerpoint/2010/main" val="325305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C407890-8344-47C1-BD79-F07C3727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8" y="276225"/>
            <a:ext cx="4722259" cy="61722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EFED682C-C5B9-43FD-B7F5-A98A93C02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7" y="766762"/>
            <a:ext cx="60864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1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281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Skriv et digt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Digtenes sprog</dc:title>
  <dc:creator>Ann Berit Lauritsen Molleskolen</dc:creator>
  <cp:lastModifiedBy>Ann Berit Lauritsen</cp:lastModifiedBy>
  <cp:revision>8</cp:revision>
  <dcterms:created xsi:type="dcterms:W3CDTF">2017-08-17T06:57:04Z</dcterms:created>
  <dcterms:modified xsi:type="dcterms:W3CDTF">2017-08-31T14:41:16Z</dcterms:modified>
</cp:coreProperties>
</file>