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9S5TwPmAOA" TargetMode="External"/><Relationship Id="rId7" Type="http://schemas.openxmlformats.org/officeDocument/2006/relationships/hyperlink" Target="https://www.youtube.com/watch?v=enfYf5nW0X8" TargetMode="External"/><Relationship Id="rId2" Type="http://schemas.openxmlformats.org/officeDocument/2006/relationships/hyperlink" Target="https://www.youtube.com/watch?v=BjWxWS4PVC4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youtube.com/watch?v=llpg2ReLkIQ" TargetMode="External"/><Relationship Id="rId5" Type="http://schemas.openxmlformats.org/officeDocument/2006/relationships/hyperlink" Target="https://www.youtube.com/watch?v=qV8z92W7Jds" TargetMode="External"/><Relationship Id="rId4" Type="http://schemas.openxmlformats.org/officeDocument/2006/relationships/hyperlink" Target="https://www.youtube.com/watch?v=vRKrrWNSHg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C43BF-E354-4AF2-9783-08AF703AA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Få styr på ordklasserne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CE67E85-310E-4AAB-8FAD-326482C40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388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A0477-8441-4933-BC39-28664111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navneord - </a:t>
            </a:r>
            <a:r>
              <a:rPr lang="da-DK" dirty="0">
                <a:hlinkClick r:id="rId2"/>
              </a:rPr>
              <a:t>substantiver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tillægsord </a:t>
            </a:r>
            <a:r>
              <a:rPr lang="da-DK" dirty="0">
                <a:hlinkClick r:id="rId3"/>
              </a:rPr>
              <a:t>- </a:t>
            </a:r>
            <a:r>
              <a:rPr lang="da-DK" dirty="0">
                <a:hlinkClick r:id="rId4"/>
              </a:rPr>
              <a:t>adjektiver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udsagnsord - </a:t>
            </a:r>
            <a:r>
              <a:rPr lang="da-DK" dirty="0">
                <a:hlinkClick r:id="rId5"/>
              </a:rPr>
              <a:t>verber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stedord - </a:t>
            </a:r>
            <a:r>
              <a:rPr lang="da-DK" dirty="0">
                <a:hlinkClick r:id="rId6"/>
              </a:rPr>
              <a:t>pronomener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bindeord - </a:t>
            </a:r>
            <a:r>
              <a:rPr lang="da-DK" dirty="0">
                <a:hlinkClick r:id="rId7"/>
              </a:rPr>
              <a:t>konjunktioner</a:t>
            </a: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7DE689B-38EC-4B11-936F-379313EFA5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Hvordan kan jeg dog kende forskel?</a:t>
            </a:r>
          </a:p>
        </p:txBody>
      </p:sp>
    </p:spTree>
    <p:extLst>
      <p:ext uri="{BB962C8B-B14F-4D97-AF65-F5344CB8AC3E}">
        <p14:creationId xmlns:p14="http://schemas.microsoft.com/office/powerpoint/2010/main" val="428423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: afrundede hjørner 1">
            <a:extLst>
              <a:ext uri="{FF2B5EF4-FFF2-40B4-BE49-F238E27FC236}">
                <a16:creationId xmlns:a16="http://schemas.microsoft.com/office/drawing/2014/main" id="{3533B5DE-7635-40B8-B4C6-61D5A2DD7F51}"/>
              </a:ext>
            </a:extLst>
          </p:cNvPr>
          <p:cNvSpPr/>
          <p:nvPr/>
        </p:nvSpPr>
        <p:spPr>
          <a:xfrm>
            <a:off x="1615736" y="115410"/>
            <a:ext cx="2521259" cy="2015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dirty="0"/>
              <a:t>NAVNEORD</a:t>
            </a:r>
          </a:p>
          <a:p>
            <a:pPr algn="ctr"/>
            <a:endParaRPr lang="da-DK" dirty="0"/>
          </a:p>
          <a:p>
            <a:r>
              <a:rPr lang="da-DK" dirty="0"/>
              <a:t>ting</a:t>
            </a:r>
          </a:p>
          <a:p>
            <a:r>
              <a:rPr lang="da-DK" dirty="0"/>
              <a:t>levende væsener</a:t>
            </a:r>
          </a:p>
          <a:p>
            <a:r>
              <a:rPr lang="da-DK" dirty="0"/>
              <a:t>begreber</a:t>
            </a:r>
          </a:p>
        </p:txBody>
      </p:sp>
      <p:sp>
        <p:nvSpPr>
          <p:cNvPr id="4" name="Rektangel: afrundede hjørner 3">
            <a:extLst>
              <a:ext uri="{FF2B5EF4-FFF2-40B4-BE49-F238E27FC236}">
                <a16:creationId xmlns:a16="http://schemas.microsoft.com/office/drawing/2014/main" id="{8E0F9E1C-7796-4BFC-B197-F66C735F3FB0}"/>
              </a:ext>
            </a:extLst>
          </p:cNvPr>
          <p:cNvSpPr/>
          <p:nvPr/>
        </p:nvSpPr>
        <p:spPr>
          <a:xfrm>
            <a:off x="4200617" y="133164"/>
            <a:ext cx="2521259" cy="2015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dirty="0"/>
              <a:t>UDSAGNSORD</a:t>
            </a:r>
          </a:p>
          <a:p>
            <a:pPr algn="ctr"/>
            <a:endParaRPr lang="da-DK" dirty="0"/>
          </a:p>
          <a:p>
            <a:r>
              <a:rPr lang="da-DK" dirty="0"/>
              <a:t>En handling</a:t>
            </a:r>
          </a:p>
          <a:p>
            <a:r>
              <a:rPr lang="da-DK" dirty="0"/>
              <a:t>En aktivitet</a:t>
            </a:r>
          </a:p>
          <a:p>
            <a:r>
              <a:rPr lang="da-DK" dirty="0"/>
              <a:t>Noget vi gør </a:t>
            </a:r>
          </a:p>
        </p:txBody>
      </p:sp>
      <p:sp>
        <p:nvSpPr>
          <p:cNvPr id="5" name="Rektangel: afrundede hjørner 4">
            <a:extLst>
              <a:ext uri="{FF2B5EF4-FFF2-40B4-BE49-F238E27FC236}">
                <a16:creationId xmlns:a16="http://schemas.microsoft.com/office/drawing/2014/main" id="{C06972A2-9CE1-4EA2-853E-04317AE9790D}"/>
              </a:ext>
            </a:extLst>
          </p:cNvPr>
          <p:cNvSpPr/>
          <p:nvPr/>
        </p:nvSpPr>
        <p:spPr>
          <a:xfrm>
            <a:off x="6785498" y="142043"/>
            <a:ext cx="2521259" cy="2015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dirty="0"/>
              <a:t>TILLÆGSORD</a:t>
            </a:r>
          </a:p>
          <a:p>
            <a:pPr algn="ctr"/>
            <a:endParaRPr lang="da-DK" dirty="0"/>
          </a:p>
          <a:p>
            <a:r>
              <a:rPr lang="da-DK" dirty="0"/>
              <a:t>fortæller noget om navneord</a:t>
            </a:r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8270A0B3-6A42-48B1-B120-3436EB66FA0B}"/>
              </a:ext>
            </a:extLst>
          </p:cNvPr>
          <p:cNvSpPr/>
          <p:nvPr/>
        </p:nvSpPr>
        <p:spPr>
          <a:xfrm>
            <a:off x="9370379" y="142043"/>
            <a:ext cx="2521259" cy="2015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dirty="0"/>
              <a:t>STEDORD</a:t>
            </a:r>
          </a:p>
          <a:p>
            <a:pPr algn="ctr"/>
            <a:endParaRPr lang="da-DK" dirty="0"/>
          </a:p>
          <a:p>
            <a:r>
              <a:rPr lang="da-DK" dirty="0"/>
              <a:t>ord, der står i stedet for navneord</a:t>
            </a: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EC4F81CC-67B9-4DBC-9C4D-1FD484CE4857}"/>
              </a:ext>
            </a:extLst>
          </p:cNvPr>
          <p:cNvSpPr/>
          <p:nvPr/>
        </p:nvSpPr>
        <p:spPr>
          <a:xfrm>
            <a:off x="1794768" y="4709605"/>
            <a:ext cx="2521259" cy="2015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dirty="0"/>
              <a:t>BINDEORD</a:t>
            </a:r>
          </a:p>
          <a:p>
            <a:pPr algn="ctr"/>
            <a:endParaRPr lang="da-DK" dirty="0"/>
          </a:p>
          <a:p>
            <a:r>
              <a:rPr lang="da-DK" dirty="0"/>
              <a:t>Små ord, der binder sætninger sammen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7D8BC64-61AB-4D9E-8F7F-9190BEDB9DE9}"/>
              </a:ext>
            </a:extLst>
          </p:cNvPr>
          <p:cNvSpPr txBox="1"/>
          <p:nvPr/>
        </p:nvSpPr>
        <p:spPr>
          <a:xfrm>
            <a:off x="1553591" y="2396972"/>
            <a:ext cx="2521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En stol, et hus</a:t>
            </a:r>
          </a:p>
          <a:p>
            <a:r>
              <a:rPr lang="da-DK" dirty="0"/>
              <a:t>En trold, et får</a:t>
            </a:r>
          </a:p>
          <a:p>
            <a:r>
              <a:rPr lang="da-DK" dirty="0"/>
              <a:t>En drøm, et mareridt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2242981-E7C6-48D8-9245-C9E504EAF008}"/>
              </a:ext>
            </a:extLst>
          </p:cNvPr>
          <p:cNvSpPr/>
          <p:nvPr/>
        </p:nvSpPr>
        <p:spPr>
          <a:xfrm>
            <a:off x="4200617" y="2396972"/>
            <a:ext cx="25212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jeg </a:t>
            </a:r>
            <a:r>
              <a:rPr lang="da-DK" b="1" dirty="0"/>
              <a:t>svømmer</a:t>
            </a:r>
          </a:p>
          <a:p>
            <a:r>
              <a:rPr lang="da-DK" dirty="0"/>
              <a:t>at </a:t>
            </a:r>
            <a:r>
              <a:rPr lang="da-DK" b="1" dirty="0"/>
              <a:t>sove</a:t>
            </a:r>
          </a:p>
          <a:p>
            <a:r>
              <a:rPr lang="da-DK" dirty="0"/>
              <a:t>du </a:t>
            </a:r>
            <a:r>
              <a:rPr lang="da-DK" b="1" dirty="0"/>
              <a:t>danser</a:t>
            </a:r>
          </a:p>
          <a:p>
            <a:r>
              <a:rPr lang="da-DK" dirty="0"/>
              <a:t>at </a:t>
            </a:r>
            <a:r>
              <a:rPr lang="da-DK" b="1" dirty="0"/>
              <a:t>tænke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D0CC2A6-EB55-4BE6-8716-CAF4A090A6D2}"/>
              </a:ext>
            </a:extLst>
          </p:cNvPr>
          <p:cNvSpPr/>
          <p:nvPr/>
        </p:nvSpPr>
        <p:spPr>
          <a:xfrm>
            <a:off x="6815091" y="2396972"/>
            <a:ext cx="2684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En </a:t>
            </a:r>
            <a:r>
              <a:rPr lang="da-DK" b="1" dirty="0"/>
              <a:t>lille</a:t>
            </a:r>
            <a:r>
              <a:rPr lang="da-DK" dirty="0"/>
              <a:t> stol</a:t>
            </a:r>
          </a:p>
          <a:p>
            <a:r>
              <a:rPr lang="da-DK" dirty="0"/>
              <a:t>Et </a:t>
            </a:r>
            <a:r>
              <a:rPr lang="da-DK" b="1" dirty="0"/>
              <a:t>stort</a:t>
            </a:r>
            <a:r>
              <a:rPr lang="da-DK" dirty="0"/>
              <a:t> hus</a:t>
            </a:r>
          </a:p>
          <a:p>
            <a:r>
              <a:rPr lang="da-DK" dirty="0"/>
              <a:t>En </a:t>
            </a:r>
            <a:r>
              <a:rPr lang="da-DK" b="1" dirty="0"/>
              <a:t>grim</a:t>
            </a:r>
            <a:r>
              <a:rPr lang="da-DK" dirty="0"/>
              <a:t> trold</a:t>
            </a:r>
          </a:p>
          <a:p>
            <a:r>
              <a:rPr lang="da-DK" dirty="0"/>
              <a:t>Et </a:t>
            </a:r>
            <a:r>
              <a:rPr lang="da-DK" b="1" dirty="0"/>
              <a:t>sort</a:t>
            </a:r>
            <a:r>
              <a:rPr lang="da-DK" dirty="0"/>
              <a:t> får</a:t>
            </a:r>
          </a:p>
          <a:p>
            <a:r>
              <a:rPr lang="da-DK" dirty="0"/>
              <a:t>En </a:t>
            </a:r>
            <a:r>
              <a:rPr lang="da-DK" b="1" dirty="0"/>
              <a:t>dejlig</a:t>
            </a:r>
            <a:r>
              <a:rPr lang="da-DK" dirty="0"/>
              <a:t> drøm</a:t>
            </a:r>
          </a:p>
          <a:p>
            <a:r>
              <a:rPr lang="da-DK" dirty="0"/>
              <a:t>Et</a:t>
            </a:r>
            <a:r>
              <a:rPr lang="da-DK" b="1" dirty="0"/>
              <a:t> uhyggeligt </a:t>
            </a:r>
            <a:r>
              <a:rPr lang="da-DK" dirty="0"/>
              <a:t>mareridt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B2E119B-ED30-47BB-A023-3F76CAC97136}"/>
              </a:ext>
            </a:extLst>
          </p:cNvPr>
          <p:cNvSpPr/>
          <p:nvPr/>
        </p:nvSpPr>
        <p:spPr>
          <a:xfrm>
            <a:off x="9463596" y="2350805"/>
            <a:ext cx="25212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En stol = </a:t>
            </a:r>
            <a:r>
              <a:rPr lang="da-DK" b="1" dirty="0"/>
              <a:t>den</a:t>
            </a:r>
          </a:p>
          <a:p>
            <a:r>
              <a:rPr lang="da-DK" dirty="0"/>
              <a:t>Et hus = </a:t>
            </a:r>
            <a:r>
              <a:rPr lang="da-DK" b="1" dirty="0"/>
              <a:t>det</a:t>
            </a:r>
          </a:p>
          <a:p>
            <a:r>
              <a:rPr lang="da-DK" dirty="0"/>
              <a:t>Søren = </a:t>
            </a:r>
            <a:r>
              <a:rPr lang="da-DK" b="1" dirty="0"/>
              <a:t>han</a:t>
            </a:r>
          </a:p>
          <a:p>
            <a:r>
              <a:rPr lang="da-DK" dirty="0"/>
              <a:t>Signe = </a:t>
            </a:r>
            <a:r>
              <a:rPr lang="da-DK" b="1" dirty="0"/>
              <a:t>hun</a:t>
            </a:r>
          </a:p>
          <a:p>
            <a:r>
              <a:rPr lang="da-DK" dirty="0"/>
              <a:t>Bo og Ib = </a:t>
            </a:r>
            <a:r>
              <a:rPr lang="da-DK" b="1" dirty="0"/>
              <a:t>de</a:t>
            </a:r>
          </a:p>
          <a:p>
            <a:r>
              <a:rPr lang="da-DK" dirty="0"/>
              <a:t>Min familie = </a:t>
            </a:r>
            <a:r>
              <a:rPr lang="da-DK" b="1" dirty="0"/>
              <a:t>vi</a:t>
            </a:r>
          </a:p>
          <a:p>
            <a:r>
              <a:rPr lang="da-DK" dirty="0"/>
              <a:t>Signes kat = </a:t>
            </a:r>
            <a:r>
              <a:rPr lang="da-DK" b="1" dirty="0"/>
              <a:t>hendes </a:t>
            </a:r>
          </a:p>
        </p:txBody>
      </p:sp>
      <p:sp>
        <p:nvSpPr>
          <p:cNvPr id="13" name="Taleboble: oval 12">
            <a:extLst>
              <a:ext uri="{FF2B5EF4-FFF2-40B4-BE49-F238E27FC236}">
                <a16:creationId xmlns:a16="http://schemas.microsoft.com/office/drawing/2014/main" id="{B7BDB956-2005-410F-AEC1-806B5B422F68}"/>
              </a:ext>
            </a:extLst>
          </p:cNvPr>
          <p:cNvSpPr/>
          <p:nvPr/>
        </p:nvSpPr>
        <p:spPr>
          <a:xfrm>
            <a:off x="4396665" y="5389746"/>
            <a:ext cx="2129162" cy="1335090"/>
          </a:xfrm>
          <a:prstGeom prst="wedgeEllipseCallout">
            <a:avLst>
              <a:gd name="adj1" fmla="val -72536"/>
              <a:gd name="adj2" fmla="val 112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og, at, så, da, hvis, men, idet, fordi </a:t>
            </a:r>
          </a:p>
        </p:txBody>
      </p:sp>
    </p:spTree>
    <p:extLst>
      <p:ext uri="{BB962C8B-B14F-4D97-AF65-F5344CB8AC3E}">
        <p14:creationId xmlns:p14="http://schemas.microsoft.com/office/powerpoint/2010/main" val="169095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6325BFA2-4929-46CC-ABF4-DA79C8E679AA}"/>
              </a:ext>
            </a:extLst>
          </p:cNvPr>
          <p:cNvSpPr txBox="1"/>
          <p:nvPr/>
        </p:nvSpPr>
        <p:spPr>
          <a:xfrm>
            <a:off x="2308194" y="656948"/>
            <a:ext cx="858470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Jeg </a:t>
            </a:r>
            <a:r>
              <a:rPr lang="da-DK" dirty="0" smtClean="0"/>
              <a:t>har to ____________________________________ </a:t>
            </a:r>
            <a:r>
              <a:rPr lang="da-DK" dirty="0"/>
              <a:t>(navneord)</a:t>
            </a:r>
          </a:p>
          <a:p>
            <a:endParaRPr lang="da-DK" dirty="0"/>
          </a:p>
          <a:p>
            <a:r>
              <a:rPr lang="da-DK" dirty="0"/>
              <a:t>Jeg __________________________________ </a:t>
            </a:r>
            <a:r>
              <a:rPr lang="da-DK" dirty="0" smtClean="0"/>
              <a:t>op på stolen(udsagnsord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/>
              <a:t>Jeg </a:t>
            </a:r>
            <a:r>
              <a:rPr lang="da-DK" dirty="0" smtClean="0"/>
              <a:t>synes blomkål smager ______________________(tillægsord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 smtClean="0"/>
              <a:t>Først cyklede vi i skoven, _________ plukkede vi svampe(bindeord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/>
              <a:t>___________________ </a:t>
            </a:r>
            <a:r>
              <a:rPr lang="da-DK" dirty="0" smtClean="0"/>
              <a:t>sommerhus er sort(stedord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 smtClean="0"/>
              <a:t>Jeg havde en ________________________. Den var uhyggelig. </a:t>
            </a:r>
            <a:r>
              <a:rPr lang="da-DK" dirty="0"/>
              <a:t>(navneord)</a:t>
            </a:r>
          </a:p>
          <a:p>
            <a:endParaRPr lang="da-DK" dirty="0"/>
          </a:p>
          <a:p>
            <a:r>
              <a:rPr lang="da-DK" dirty="0"/>
              <a:t>Kim ______________________ </a:t>
            </a:r>
            <a:r>
              <a:rPr lang="da-DK" dirty="0" smtClean="0"/>
              <a:t>bussen hver morgen(</a:t>
            </a:r>
            <a:r>
              <a:rPr lang="da-DK" dirty="0" err="1" smtClean="0"/>
              <a:t>udsagsord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 smtClean="0"/>
              <a:t>Min mors ___________________ kjole er til vask (tillægsord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/>
              <a:t>Jeg vil se filmen, _______________ </a:t>
            </a:r>
            <a:r>
              <a:rPr lang="da-DK" dirty="0" smtClean="0"/>
              <a:t> jeg er gammel nok.(bindeord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 smtClean="0"/>
              <a:t>Har du taget ______________ madkasse? </a:t>
            </a:r>
            <a:r>
              <a:rPr lang="da-DK" dirty="0"/>
              <a:t>(stedord)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593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6325BFA2-4929-46CC-ABF4-DA79C8E679AA}"/>
              </a:ext>
            </a:extLst>
          </p:cNvPr>
          <p:cNvSpPr txBox="1"/>
          <p:nvPr/>
        </p:nvSpPr>
        <p:spPr>
          <a:xfrm>
            <a:off x="927967" y="1735250"/>
            <a:ext cx="10752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Min mor køber mælk og chokolade hos vores købmand.</a:t>
            </a:r>
            <a:endParaRPr lang="da-DK" sz="54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354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6325BFA2-4929-46CC-ABF4-DA79C8E679AA}"/>
              </a:ext>
            </a:extLst>
          </p:cNvPr>
          <p:cNvSpPr txBox="1"/>
          <p:nvPr/>
        </p:nvSpPr>
        <p:spPr>
          <a:xfrm>
            <a:off x="927967" y="1735250"/>
            <a:ext cx="10752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Jeg vil købe en ny bil til min far.</a:t>
            </a:r>
            <a:endParaRPr lang="da-DK" sz="54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234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6325BFA2-4929-46CC-ABF4-DA79C8E679AA}"/>
              </a:ext>
            </a:extLst>
          </p:cNvPr>
          <p:cNvSpPr txBox="1"/>
          <p:nvPr/>
        </p:nvSpPr>
        <p:spPr>
          <a:xfrm>
            <a:off x="927967" y="1735250"/>
            <a:ext cx="10752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Min hest er brun og hvid, og den kan løbe hurtigt.</a:t>
            </a:r>
            <a:endParaRPr lang="da-DK" sz="54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22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6325BFA2-4929-46CC-ABF4-DA79C8E679AA}"/>
              </a:ext>
            </a:extLst>
          </p:cNvPr>
          <p:cNvSpPr txBox="1"/>
          <p:nvPr/>
        </p:nvSpPr>
        <p:spPr>
          <a:xfrm>
            <a:off x="927967" y="1735250"/>
            <a:ext cx="10752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I skal huske jeres beskyttelsesbriller, hvis I skal skyde fyrværkeri af.</a:t>
            </a:r>
            <a:endParaRPr lang="da-DK" sz="54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265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6325BFA2-4929-46CC-ABF4-DA79C8E679AA}"/>
              </a:ext>
            </a:extLst>
          </p:cNvPr>
          <p:cNvSpPr txBox="1"/>
          <p:nvPr/>
        </p:nvSpPr>
        <p:spPr>
          <a:xfrm>
            <a:off x="927967" y="1735250"/>
            <a:ext cx="10752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/>
              <a:t>I skal huske jeres beskyttelsesbriller, hvis I skal skyde fyrværkeri af.</a:t>
            </a:r>
            <a:endParaRPr lang="da-DK" sz="54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306502"/>
      </p:ext>
    </p:extLst>
  </p:cSld>
  <p:clrMapOvr>
    <a:masterClrMapping/>
  </p:clrMapOvr>
</p:sld>
</file>

<file path=ppt/theme/theme1.xml><?xml version="1.0" encoding="utf-8"?>
<a:theme xmlns:a="http://schemas.openxmlformats.org/drawingml/2006/main" name="Vis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292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Visk</vt:lpstr>
      <vt:lpstr>Få styr på ordklasserne</vt:lpstr>
      <vt:lpstr>navneord - substantiver tillægsord - adjektiver udsagnsord - verber stedord - pronomener bindeord - konjunktioner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Få styr på ordklasserne</dc:title>
  <dc:creator>Ann Berit Lauritsen Molleskolen</dc:creator>
  <cp:lastModifiedBy>Ann Berit Lauritsen Molleskolen</cp:lastModifiedBy>
  <cp:revision>9</cp:revision>
  <cp:lastPrinted>2018-01-04T13:15:00Z</cp:lastPrinted>
  <dcterms:created xsi:type="dcterms:W3CDTF">2018-01-04T12:26:50Z</dcterms:created>
  <dcterms:modified xsi:type="dcterms:W3CDTF">2020-06-02T07:15:49Z</dcterms:modified>
</cp:coreProperties>
</file>