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307" r:id="rId7"/>
    <p:sldId id="308" r:id="rId8"/>
    <p:sldId id="309" r:id="rId9"/>
    <p:sldId id="312" r:id="rId10"/>
    <p:sldId id="313" r:id="rId11"/>
    <p:sldId id="310" r:id="rId12"/>
    <p:sldId id="311" r:id="rId13"/>
    <p:sldId id="314" r:id="rId14"/>
    <p:sldId id="315" r:id="rId15"/>
    <p:sldId id="317" r:id="rId16"/>
    <p:sldId id="316" r:id="rId17"/>
    <p:sldId id="319" r:id="rId18"/>
    <p:sldId id="318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7" r:id="rId27"/>
    <p:sldId id="328" r:id="rId28"/>
    <p:sldId id="329" r:id="rId29"/>
    <p:sldId id="330" r:id="rId30"/>
    <p:sldId id="331" r:id="rId31"/>
    <p:sldId id="332" r:id="rId32"/>
    <p:sldId id="333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CEC694-90F9-F836-F9C1-DC41D4FA2ABC}" v="2730" dt="2026-01-06T05:18:56.9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5/10/relationships/revisionInfo" Target="revisionInfo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 Berit Lauritsen Molleskolen" userId="S::annx0477@skbu.dk::bd955826-7980-4f7f-9117-e24038dd0474" providerId="AD" clId="Web-{39CEC694-90F9-F836-F9C1-DC41D4FA2ABC}"/>
    <pc:docChg chg="addSld delSld modSld sldOrd">
      <pc:chgData name="Ann Berit Lauritsen Molleskolen" userId="S::annx0477@skbu.dk::bd955826-7980-4f7f-9117-e24038dd0474" providerId="AD" clId="Web-{39CEC694-90F9-F836-F9C1-DC41D4FA2ABC}" dt="2026-01-06T05:18:56.989" v="2615" actId="20577"/>
      <pc:docMkLst>
        <pc:docMk/>
      </pc:docMkLst>
      <pc:sldChg chg="addSp delSp modSp">
        <pc:chgData name="Ann Berit Lauritsen Molleskolen" userId="S::annx0477@skbu.dk::bd955826-7980-4f7f-9117-e24038dd0474" providerId="AD" clId="Web-{39CEC694-90F9-F836-F9C1-DC41D4FA2ABC}" dt="2026-01-06T04:54:59.899" v="1698"/>
        <pc:sldMkLst>
          <pc:docMk/>
          <pc:sldMk cId="1091273042" sldId="257"/>
        </pc:sldMkLst>
        <pc:spChg chg="del mod">
          <ac:chgData name="Ann Berit Lauritsen Molleskolen" userId="S::annx0477@skbu.dk::bd955826-7980-4f7f-9117-e24038dd0474" providerId="AD" clId="Web-{39CEC694-90F9-F836-F9C1-DC41D4FA2ABC}" dt="2026-01-05T16:51:06.019" v="162"/>
          <ac:spMkLst>
            <pc:docMk/>
            <pc:sldMk cId="1091273042" sldId="257"/>
            <ac:spMk id="2" creationId="{7FFA81BE-13BA-F2D3-DBE2-92E963FDB0C1}"/>
          </ac:spMkLst>
        </pc:spChg>
        <pc:graphicFrameChg chg="add mod modGraphic">
          <ac:chgData name="Ann Berit Lauritsen Molleskolen" userId="S::annx0477@skbu.dk::bd955826-7980-4f7f-9117-e24038dd0474" providerId="AD" clId="Web-{39CEC694-90F9-F836-F9C1-DC41D4FA2ABC}" dt="2026-01-06T04:54:59.899" v="1698"/>
          <ac:graphicFrameMkLst>
            <pc:docMk/>
            <pc:sldMk cId="1091273042" sldId="257"/>
            <ac:graphicFrameMk id="3" creationId="{B4973EAA-3033-ED73-26F7-28D5943E405F}"/>
          </ac:graphicFrameMkLst>
        </pc:graphicFrameChg>
      </pc:sldChg>
      <pc:sldChg chg="del">
        <pc:chgData name="Ann Berit Lauritsen Molleskolen" userId="S::annx0477@skbu.dk::bd955826-7980-4f7f-9117-e24038dd0474" providerId="AD" clId="Web-{39CEC694-90F9-F836-F9C1-DC41D4FA2ABC}" dt="2026-01-06T05:03:25.050" v="2298"/>
        <pc:sldMkLst>
          <pc:docMk/>
          <pc:sldMk cId="2303234381" sldId="258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50" v="2297"/>
        <pc:sldMkLst>
          <pc:docMk/>
          <pc:sldMk cId="1747356862" sldId="259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50" v="2296"/>
        <pc:sldMkLst>
          <pc:docMk/>
          <pc:sldMk cId="2956200519" sldId="260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50" v="2295"/>
        <pc:sldMkLst>
          <pc:docMk/>
          <pc:sldMk cId="725171276" sldId="261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50" v="2294"/>
        <pc:sldMkLst>
          <pc:docMk/>
          <pc:sldMk cId="3233678643" sldId="262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50" v="2293"/>
        <pc:sldMkLst>
          <pc:docMk/>
          <pc:sldMk cId="2746534991" sldId="263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50" v="2292"/>
        <pc:sldMkLst>
          <pc:docMk/>
          <pc:sldMk cId="3285235251" sldId="264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50" v="2291"/>
        <pc:sldMkLst>
          <pc:docMk/>
          <pc:sldMk cId="1469591893" sldId="265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50" v="2290"/>
        <pc:sldMkLst>
          <pc:docMk/>
          <pc:sldMk cId="2805760906" sldId="266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34" v="2289"/>
        <pc:sldMkLst>
          <pc:docMk/>
          <pc:sldMk cId="398633549" sldId="267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34" v="2288"/>
        <pc:sldMkLst>
          <pc:docMk/>
          <pc:sldMk cId="832380748" sldId="268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34" v="2287"/>
        <pc:sldMkLst>
          <pc:docMk/>
          <pc:sldMk cId="285432409" sldId="269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34" v="2286"/>
        <pc:sldMkLst>
          <pc:docMk/>
          <pc:sldMk cId="4012119197" sldId="270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85"/>
        <pc:sldMkLst>
          <pc:docMk/>
          <pc:sldMk cId="3333054225" sldId="271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84"/>
        <pc:sldMkLst>
          <pc:docMk/>
          <pc:sldMk cId="2099222158" sldId="272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83"/>
        <pc:sldMkLst>
          <pc:docMk/>
          <pc:sldMk cId="3969363020" sldId="273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82"/>
        <pc:sldMkLst>
          <pc:docMk/>
          <pc:sldMk cId="3651271117" sldId="274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81"/>
        <pc:sldMkLst>
          <pc:docMk/>
          <pc:sldMk cId="1408149011" sldId="275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80"/>
        <pc:sldMkLst>
          <pc:docMk/>
          <pc:sldMk cId="2943231480" sldId="276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79"/>
        <pc:sldMkLst>
          <pc:docMk/>
          <pc:sldMk cId="3836090404" sldId="277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78"/>
        <pc:sldMkLst>
          <pc:docMk/>
          <pc:sldMk cId="144657113" sldId="278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77"/>
        <pc:sldMkLst>
          <pc:docMk/>
          <pc:sldMk cId="562849436" sldId="279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76"/>
        <pc:sldMkLst>
          <pc:docMk/>
          <pc:sldMk cId="3486105210" sldId="280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75"/>
        <pc:sldMkLst>
          <pc:docMk/>
          <pc:sldMk cId="4092653395" sldId="281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74"/>
        <pc:sldMkLst>
          <pc:docMk/>
          <pc:sldMk cId="434959519" sldId="282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73"/>
        <pc:sldMkLst>
          <pc:docMk/>
          <pc:sldMk cId="494206624" sldId="283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19" v="2272"/>
        <pc:sldMkLst>
          <pc:docMk/>
          <pc:sldMk cId="4108801399" sldId="284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71"/>
        <pc:sldMkLst>
          <pc:docMk/>
          <pc:sldMk cId="614349443" sldId="285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70"/>
        <pc:sldMkLst>
          <pc:docMk/>
          <pc:sldMk cId="3019398359" sldId="286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9"/>
        <pc:sldMkLst>
          <pc:docMk/>
          <pc:sldMk cId="780551323" sldId="287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8"/>
        <pc:sldMkLst>
          <pc:docMk/>
          <pc:sldMk cId="45252369" sldId="288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7"/>
        <pc:sldMkLst>
          <pc:docMk/>
          <pc:sldMk cId="3838006617" sldId="290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6"/>
        <pc:sldMkLst>
          <pc:docMk/>
          <pc:sldMk cId="1154709009" sldId="291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5"/>
        <pc:sldMkLst>
          <pc:docMk/>
          <pc:sldMk cId="4110449578" sldId="292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4"/>
        <pc:sldMkLst>
          <pc:docMk/>
          <pc:sldMk cId="3581418415" sldId="293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3"/>
        <pc:sldMkLst>
          <pc:docMk/>
          <pc:sldMk cId="1442629870" sldId="294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2"/>
        <pc:sldMkLst>
          <pc:docMk/>
          <pc:sldMk cId="622464643" sldId="295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1"/>
        <pc:sldMkLst>
          <pc:docMk/>
          <pc:sldMk cId="3660375289" sldId="296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5.003" v="2260"/>
        <pc:sldMkLst>
          <pc:docMk/>
          <pc:sldMk cId="232642404" sldId="297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4.987" v="2259"/>
        <pc:sldMkLst>
          <pc:docMk/>
          <pc:sldMk cId="3671110687" sldId="298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4.987" v="2258"/>
        <pc:sldMkLst>
          <pc:docMk/>
          <pc:sldMk cId="1659914360" sldId="299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4.987" v="2257"/>
        <pc:sldMkLst>
          <pc:docMk/>
          <pc:sldMk cId="2854186572" sldId="300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4.987" v="2256"/>
        <pc:sldMkLst>
          <pc:docMk/>
          <pc:sldMk cId="3734812579" sldId="301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4.987" v="2255"/>
        <pc:sldMkLst>
          <pc:docMk/>
          <pc:sldMk cId="2150652968" sldId="302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4.987" v="2254"/>
        <pc:sldMkLst>
          <pc:docMk/>
          <pc:sldMk cId="2832605352" sldId="303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4.987" v="2253"/>
        <pc:sldMkLst>
          <pc:docMk/>
          <pc:sldMk cId="797348426" sldId="304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4.987" v="2252"/>
        <pc:sldMkLst>
          <pc:docMk/>
          <pc:sldMk cId="777474261" sldId="305"/>
        </pc:sldMkLst>
      </pc:sldChg>
      <pc:sldChg chg="del">
        <pc:chgData name="Ann Berit Lauritsen Molleskolen" userId="S::annx0477@skbu.dk::bd955826-7980-4f7f-9117-e24038dd0474" providerId="AD" clId="Web-{39CEC694-90F9-F836-F9C1-DC41D4FA2ABC}" dt="2026-01-06T05:03:24.987" v="2251"/>
        <pc:sldMkLst>
          <pc:docMk/>
          <pc:sldMk cId="944142525" sldId="306"/>
        </pc:sldMkLst>
      </pc:sldChg>
      <pc:sldChg chg="modSp add replId">
        <pc:chgData name="Ann Berit Lauritsen Molleskolen" userId="S::annx0477@skbu.dk::bd955826-7980-4f7f-9117-e24038dd0474" providerId="AD" clId="Web-{39CEC694-90F9-F836-F9C1-DC41D4FA2ABC}" dt="2026-01-05T16:57:43.506" v="695"/>
        <pc:sldMkLst>
          <pc:docMk/>
          <pc:sldMk cId="493299722" sldId="307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5T16:57:43.506" v="695"/>
          <ac:graphicFrameMkLst>
            <pc:docMk/>
            <pc:sldMk cId="493299722" sldId="307"/>
            <ac:graphicFrameMk id="3" creationId="{4AB06AC2-7172-464A-0F93-A3BF2BA3A6AB}"/>
          </ac:graphicFrameMkLst>
        </pc:graphicFrameChg>
      </pc:sldChg>
      <pc:sldChg chg="modSp new addAnim">
        <pc:chgData name="Ann Berit Lauritsen Molleskolen" userId="S::annx0477@skbu.dk::bd955826-7980-4f7f-9117-e24038dd0474" providerId="AD" clId="Web-{39CEC694-90F9-F836-F9C1-DC41D4FA2ABC}" dt="2026-01-05T16:59:43.118" v="778"/>
        <pc:sldMkLst>
          <pc:docMk/>
          <pc:sldMk cId="1983928547" sldId="308"/>
        </pc:sldMkLst>
        <pc:spChg chg="mod">
          <ac:chgData name="Ann Berit Lauritsen Molleskolen" userId="S::annx0477@skbu.dk::bd955826-7980-4f7f-9117-e24038dd0474" providerId="AD" clId="Web-{39CEC694-90F9-F836-F9C1-DC41D4FA2ABC}" dt="2026-01-05T16:57:56.334" v="706" actId="20577"/>
          <ac:spMkLst>
            <pc:docMk/>
            <pc:sldMk cId="1983928547" sldId="308"/>
            <ac:spMk id="2" creationId="{20EC619A-6A6A-E565-15F2-78AC35FD59D2}"/>
          </ac:spMkLst>
        </pc:spChg>
        <pc:spChg chg="mod">
          <ac:chgData name="Ann Berit Lauritsen Molleskolen" userId="S::annx0477@skbu.dk::bd955826-7980-4f7f-9117-e24038dd0474" providerId="AD" clId="Web-{39CEC694-90F9-F836-F9C1-DC41D4FA2ABC}" dt="2026-01-05T16:59:34.164" v="777" actId="20577"/>
          <ac:spMkLst>
            <pc:docMk/>
            <pc:sldMk cId="1983928547" sldId="308"/>
            <ac:spMk id="3" creationId="{D8DE8D66-BDBC-CE9F-EC2B-AA79F13108BE}"/>
          </ac:spMkLst>
        </pc:spChg>
      </pc:sldChg>
      <pc:sldChg chg="modSp add ord replId">
        <pc:chgData name="Ann Berit Lauritsen Molleskolen" userId="S::annx0477@skbu.dk::bd955826-7980-4f7f-9117-e24038dd0474" providerId="AD" clId="Web-{39CEC694-90F9-F836-F9C1-DC41D4FA2ABC}" dt="2026-01-06T04:54:47.305" v="1694"/>
        <pc:sldMkLst>
          <pc:docMk/>
          <pc:sldMk cId="1806241749" sldId="309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4:54:47.305" v="1694"/>
          <ac:graphicFrameMkLst>
            <pc:docMk/>
            <pc:sldMk cId="1806241749" sldId="309"/>
            <ac:graphicFrameMk id="3" creationId="{35502AC1-056E-48AE-B17A-00E57E78CF0C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39CEC694-90F9-F836-F9C1-DC41D4FA2ABC}" dt="2026-01-05T17:05:08.424" v="1274"/>
        <pc:sldMkLst>
          <pc:docMk/>
          <pc:sldMk cId="428817772" sldId="310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5T17:05:08.424" v="1274"/>
          <ac:graphicFrameMkLst>
            <pc:docMk/>
            <pc:sldMk cId="428817772" sldId="310"/>
            <ac:graphicFrameMk id="3" creationId="{BCF66818-FEF2-F928-CD18-49D43314C28B}"/>
          </ac:graphicFrameMkLst>
        </pc:graphicFrameChg>
      </pc:sldChg>
      <pc:sldChg chg="modSp new addAnim">
        <pc:chgData name="Ann Berit Lauritsen Molleskolen" userId="S::annx0477@skbu.dk::bd955826-7980-4f7f-9117-e24038dd0474" providerId="AD" clId="Web-{39CEC694-90F9-F836-F9C1-DC41D4FA2ABC}" dt="2026-01-05T17:08:20.677" v="1526"/>
        <pc:sldMkLst>
          <pc:docMk/>
          <pc:sldMk cId="1651782328" sldId="311"/>
        </pc:sldMkLst>
        <pc:spChg chg="mod">
          <ac:chgData name="Ann Berit Lauritsen Molleskolen" userId="S::annx0477@skbu.dk::bd955826-7980-4f7f-9117-e24038dd0474" providerId="AD" clId="Web-{39CEC694-90F9-F836-F9C1-DC41D4FA2ABC}" dt="2026-01-05T17:07:19.067" v="1472" actId="20577"/>
          <ac:spMkLst>
            <pc:docMk/>
            <pc:sldMk cId="1651782328" sldId="311"/>
            <ac:spMk id="2" creationId="{3090EA26-1E6C-6B40-C610-C048F6DAEE94}"/>
          </ac:spMkLst>
        </pc:spChg>
        <pc:spChg chg="mod">
          <ac:chgData name="Ann Berit Lauritsen Molleskolen" userId="S::annx0477@skbu.dk::bd955826-7980-4f7f-9117-e24038dd0474" providerId="AD" clId="Web-{39CEC694-90F9-F836-F9C1-DC41D4FA2ABC}" dt="2026-01-05T17:08:20.474" v="1525" actId="20577"/>
          <ac:spMkLst>
            <pc:docMk/>
            <pc:sldMk cId="1651782328" sldId="311"/>
            <ac:spMk id="3" creationId="{C92C49FB-9AE9-DD5C-E264-D6E01F10F31E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4:54:24.538" v="1686"/>
        <pc:sldMkLst>
          <pc:docMk/>
          <pc:sldMk cId="1180910983" sldId="312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4:54:24.538" v="1686"/>
          <ac:graphicFrameMkLst>
            <pc:docMk/>
            <pc:sldMk cId="1180910983" sldId="312"/>
            <ac:graphicFrameMk id="3" creationId="{3DD5A25A-E1B2-A053-1FF6-785C8A48390C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39CEC694-90F9-F836-F9C1-DC41D4FA2ABC}" dt="2026-01-05T17:07:10.348" v="1463"/>
        <pc:sldMkLst>
          <pc:docMk/>
          <pc:sldMk cId="1201152429" sldId="313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5T17:07:10.348" v="1463"/>
          <ac:graphicFrameMkLst>
            <pc:docMk/>
            <pc:sldMk cId="1201152429" sldId="313"/>
            <ac:graphicFrameMk id="3" creationId="{CD75CB58-EA31-F23E-3E15-6FB020A2F9B8}"/>
          </ac:graphicFrameMkLst>
        </pc:graphicFrameChg>
      </pc:sldChg>
      <pc:sldChg chg="modSp add ord replId">
        <pc:chgData name="Ann Berit Lauritsen Molleskolen" userId="S::annx0477@skbu.dk::bd955826-7980-4f7f-9117-e24038dd0474" providerId="AD" clId="Web-{39CEC694-90F9-F836-F9C1-DC41D4FA2ABC}" dt="2026-01-06T04:58:00.654" v="1942"/>
        <pc:sldMkLst>
          <pc:docMk/>
          <pc:sldMk cId="2705098091" sldId="314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4:58:00.654" v="1942"/>
          <ac:graphicFrameMkLst>
            <pc:docMk/>
            <pc:sldMk cId="2705098091" sldId="314"/>
            <ac:graphicFrameMk id="3" creationId="{7EB48492-ADD3-0D81-A37F-AB053152319B}"/>
          </ac:graphicFrameMkLst>
        </pc:graphicFrameChg>
      </pc:sldChg>
      <pc:sldChg chg="modSp add replId">
        <pc:chgData name="Ann Berit Lauritsen Molleskolen" userId="S::annx0477@skbu.dk::bd955826-7980-4f7f-9117-e24038dd0474" providerId="AD" clId="Web-{39CEC694-90F9-F836-F9C1-DC41D4FA2ABC}" dt="2026-01-06T04:56:30.933" v="1877"/>
        <pc:sldMkLst>
          <pc:docMk/>
          <pc:sldMk cId="189146916" sldId="315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4:56:30.933" v="1877"/>
          <ac:graphicFrameMkLst>
            <pc:docMk/>
            <pc:sldMk cId="189146916" sldId="315"/>
            <ac:graphicFrameMk id="3" creationId="{B2739D10-02F5-72EB-75E0-52015F92884B}"/>
          </ac:graphicFrameMkLst>
        </pc:graphicFrameChg>
      </pc:sldChg>
      <pc:sldChg chg="modSp new ord addAnim">
        <pc:chgData name="Ann Berit Lauritsen Molleskolen" userId="S::annx0477@skbu.dk::bd955826-7980-4f7f-9117-e24038dd0474" providerId="AD" clId="Web-{39CEC694-90F9-F836-F9C1-DC41D4FA2ABC}" dt="2026-01-06T05:03:03.909" v="2250"/>
        <pc:sldMkLst>
          <pc:docMk/>
          <pc:sldMk cId="616028336" sldId="316"/>
        </pc:sldMkLst>
        <pc:spChg chg="mod">
          <ac:chgData name="Ann Berit Lauritsen Molleskolen" userId="S::annx0477@skbu.dk::bd955826-7980-4f7f-9117-e24038dd0474" providerId="AD" clId="Web-{39CEC694-90F9-F836-F9C1-DC41D4FA2ABC}" dt="2026-01-06T05:01:43.299" v="2194" actId="20577"/>
          <ac:spMkLst>
            <pc:docMk/>
            <pc:sldMk cId="616028336" sldId="316"/>
            <ac:spMk id="2" creationId="{26025DD4-AE03-C10A-5BA4-E736FF8103E4}"/>
          </ac:spMkLst>
        </pc:spChg>
        <pc:spChg chg="mod">
          <ac:chgData name="Ann Berit Lauritsen Molleskolen" userId="S::annx0477@skbu.dk::bd955826-7980-4f7f-9117-e24038dd0474" providerId="AD" clId="Web-{39CEC694-90F9-F836-F9C1-DC41D4FA2ABC}" dt="2026-01-06T05:03:03.643" v="2249" actId="20577"/>
          <ac:spMkLst>
            <pc:docMk/>
            <pc:sldMk cId="616028336" sldId="316"/>
            <ac:spMk id="3" creationId="{A9A521E1-5AA3-5593-A669-13597B4F47E8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1:26.080" v="2192"/>
        <pc:sldMkLst>
          <pc:docMk/>
          <pc:sldMk cId="1639524714" sldId="317"/>
        </pc:sldMkLst>
        <pc:graphicFrameChg chg="mod modGraphic">
          <ac:chgData name="Ann Berit Lauritsen Molleskolen" userId="S::annx0477@skbu.dk::bd955826-7980-4f7f-9117-e24038dd0474" providerId="AD" clId="Web-{39CEC694-90F9-F836-F9C1-DC41D4FA2ABC}" dt="2026-01-06T05:01:26.080" v="2192"/>
          <ac:graphicFrameMkLst>
            <pc:docMk/>
            <pc:sldMk cId="1639524714" sldId="317"/>
            <ac:graphicFrameMk id="3" creationId="{FAB28188-9FC2-6213-7B30-E827F63DC677}"/>
          </ac:graphicFrameMkLst>
        </pc:graphicFrameChg>
      </pc:sldChg>
      <pc:sldChg chg="addSp delSp modSp new del">
        <pc:chgData name="Ann Berit Lauritsen Molleskolen" userId="S::annx0477@skbu.dk::bd955826-7980-4f7f-9117-e24038dd0474" providerId="AD" clId="Web-{39CEC694-90F9-F836-F9C1-DC41D4FA2ABC}" dt="2026-01-06T05:03:42.535" v="2304"/>
        <pc:sldMkLst>
          <pc:docMk/>
          <pc:sldMk cId="2442219841" sldId="318"/>
        </pc:sldMkLst>
        <pc:spChg chg="add del">
          <ac:chgData name="Ann Berit Lauritsen Molleskolen" userId="S::annx0477@skbu.dk::bd955826-7980-4f7f-9117-e24038dd0474" providerId="AD" clId="Web-{39CEC694-90F9-F836-F9C1-DC41D4FA2ABC}" dt="2026-01-06T05:03:42.503" v="2303"/>
          <ac:spMkLst>
            <pc:docMk/>
            <pc:sldMk cId="2442219841" sldId="318"/>
            <ac:spMk id="2" creationId="{7064097E-EF6B-4600-6F1B-1C2C0824950A}"/>
          </ac:spMkLst>
        </pc:spChg>
        <pc:spChg chg="mod">
          <ac:chgData name="Ann Berit Lauritsen Molleskolen" userId="S::annx0477@skbu.dk::bd955826-7980-4f7f-9117-e24038dd0474" providerId="AD" clId="Web-{39CEC694-90F9-F836-F9C1-DC41D4FA2ABC}" dt="2026-01-06T05:03:42.472" v="2302" actId="14100"/>
          <ac:spMkLst>
            <pc:docMk/>
            <pc:sldMk cId="2442219841" sldId="318"/>
            <ac:spMk id="3" creationId="{5E9BAD5B-0572-997E-257A-FCC3E8180ED4}"/>
          </ac:spMkLst>
        </pc:spChg>
      </pc:sldChg>
      <pc:sldChg chg="addSp delSp modSp new">
        <pc:chgData name="Ann Berit Lauritsen Molleskolen" userId="S::annx0477@skbu.dk::bd955826-7980-4f7f-9117-e24038dd0474" providerId="AD" clId="Web-{39CEC694-90F9-F836-F9C1-DC41D4FA2ABC}" dt="2026-01-06T05:07:20.493" v="2357" actId="20577"/>
        <pc:sldMkLst>
          <pc:docMk/>
          <pc:sldMk cId="2782933330" sldId="318"/>
        </pc:sldMkLst>
        <pc:spChg chg="del mod">
          <ac:chgData name="Ann Berit Lauritsen Molleskolen" userId="S::annx0477@skbu.dk::bd955826-7980-4f7f-9117-e24038dd0474" providerId="AD" clId="Web-{39CEC694-90F9-F836-F9C1-DC41D4FA2ABC}" dt="2026-01-06T05:05:20.989" v="2325"/>
          <ac:spMkLst>
            <pc:docMk/>
            <pc:sldMk cId="2782933330" sldId="318"/>
            <ac:spMk id="2" creationId="{AA64A928-3562-1BC5-1A91-755468F52170}"/>
          </ac:spMkLst>
        </pc:spChg>
        <pc:spChg chg="mod">
          <ac:chgData name="Ann Berit Lauritsen Molleskolen" userId="S::annx0477@skbu.dk::bd955826-7980-4f7f-9117-e24038dd0474" providerId="AD" clId="Web-{39CEC694-90F9-F836-F9C1-DC41D4FA2ABC}" dt="2026-01-06T05:07:20.493" v="2357" actId="20577"/>
          <ac:spMkLst>
            <pc:docMk/>
            <pc:sldMk cId="2782933330" sldId="318"/>
            <ac:spMk id="3" creationId="{C74E743A-9CC7-3AA0-50B2-5B4BAF5A2A56}"/>
          </ac:spMkLst>
        </pc:spChg>
        <pc:spChg chg="add del mod">
          <ac:chgData name="Ann Berit Lauritsen Molleskolen" userId="S::annx0477@skbu.dk::bd955826-7980-4f7f-9117-e24038dd0474" providerId="AD" clId="Web-{39CEC694-90F9-F836-F9C1-DC41D4FA2ABC}" dt="2026-01-06T05:05:24.661" v="2326"/>
          <ac:spMkLst>
            <pc:docMk/>
            <pc:sldMk cId="2782933330" sldId="318"/>
            <ac:spMk id="5" creationId="{D5E06DB9-5CB7-C948-2CA4-0ED5CEFC5330}"/>
          </ac:spMkLst>
        </pc:spChg>
      </pc:sldChg>
      <pc:sldChg chg="delSp modSp new">
        <pc:chgData name="Ann Berit Lauritsen Molleskolen" userId="S::annx0477@skbu.dk::bd955826-7980-4f7f-9117-e24038dd0474" providerId="AD" clId="Web-{39CEC694-90F9-F836-F9C1-DC41D4FA2ABC}" dt="2026-01-06T05:16:22.440" v="2562" actId="20577"/>
        <pc:sldMkLst>
          <pc:docMk/>
          <pc:sldMk cId="4279124240" sldId="319"/>
        </pc:sldMkLst>
        <pc:spChg chg="mod">
          <ac:chgData name="Ann Berit Lauritsen Molleskolen" userId="S::annx0477@skbu.dk::bd955826-7980-4f7f-9117-e24038dd0474" providerId="AD" clId="Web-{39CEC694-90F9-F836-F9C1-DC41D4FA2ABC}" dt="2026-01-06T05:16:22.440" v="2562" actId="20577"/>
          <ac:spMkLst>
            <pc:docMk/>
            <pc:sldMk cId="4279124240" sldId="319"/>
            <ac:spMk id="2" creationId="{B8A695E6-968A-702F-DD98-18BB80B80243}"/>
          </ac:spMkLst>
        </pc:spChg>
        <pc:spChg chg="del">
          <ac:chgData name="Ann Berit Lauritsen Molleskolen" userId="S::annx0477@skbu.dk::bd955826-7980-4f7f-9117-e24038dd0474" providerId="AD" clId="Web-{39CEC694-90F9-F836-F9C1-DC41D4FA2ABC}" dt="2026-01-06T05:05:52.427" v="2340"/>
          <ac:spMkLst>
            <pc:docMk/>
            <pc:sldMk cId="4279124240" sldId="319"/>
            <ac:spMk id="3" creationId="{E40DA71E-8D3F-DF1A-0F56-5ABF0F6E4C0F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7:36.026" v="2364" actId="20577"/>
        <pc:sldMkLst>
          <pc:docMk/>
          <pc:sldMk cId="1884306257" sldId="320"/>
        </pc:sldMkLst>
        <pc:spChg chg="mod">
          <ac:chgData name="Ann Berit Lauritsen Molleskolen" userId="S::annx0477@skbu.dk::bd955826-7980-4f7f-9117-e24038dd0474" providerId="AD" clId="Web-{39CEC694-90F9-F836-F9C1-DC41D4FA2ABC}" dt="2026-01-06T05:07:36.026" v="2364" actId="20577"/>
          <ac:spMkLst>
            <pc:docMk/>
            <pc:sldMk cId="1884306257" sldId="320"/>
            <ac:spMk id="3" creationId="{1B5BB01D-A3F8-C108-7DC6-D25C835F311C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7:49.855" v="2369" actId="20577"/>
        <pc:sldMkLst>
          <pc:docMk/>
          <pc:sldMk cId="624775371" sldId="321"/>
        </pc:sldMkLst>
        <pc:spChg chg="mod">
          <ac:chgData name="Ann Berit Lauritsen Molleskolen" userId="S::annx0477@skbu.dk::bd955826-7980-4f7f-9117-e24038dd0474" providerId="AD" clId="Web-{39CEC694-90F9-F836-F9C1-DC41D4FA2ABC}" dt="2026-01-06T05:07:49.855" v="2369" actId="20577"/>
          <ac:spMkLst>
            <pc:docMk/>
            <pc:sldMk cId="624775371" sldId="321"/>
            <ac:spMk id="3" creationId="{61A1CED3-D20A-6611-9130-B7C162745B2B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8:03.716" v="2378" actId="20577"/>
        <pc:sldMkLst>
          <pc:docMk/>
          <pc:sldMk cId="1411252580" sldId="322"/>
        </pc:sldMkLst>
        <pc:spChg chg="mod">
          <ac:chgData name="Ann Berit Lauritsen Molleskolen" userId="S::annx0477@skbu.dk::bd955826-7980-4f7f-9117-e24038dd0474" providerId="AD" clId="Web-{39CEC694-90F9-F836-F9C1-DC41D4FA2ABC}" dt="2026-01-06T05:08:03.716" v="2378" actId="20577"/>
          <ac:spMkLst>
            <pc:docMk/>
            <pc:sldMk cId="1411252580" sldId="322"/>
            <ac:spMk id="3" creationId="{FD75304D-09C9-A8F0-96C5-A0FF32D9D8CE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6:57.800" v="2566" actId="20577"/>
        <pc:sldMkLst>
          <pc:docMk/>
          <pc:sldMk cId="311489336" sldId="323"/>
        </pc:sldMkLst>
        <pc:spChg chg="mod">
          <ac:chgData name="Ann Berit Lauritsen Molleskolen" userId="S::annx0477@skbu.dk::bd955826-7980-4f7f-9117-e24038dd0474" providerId="AD" clId="Web-{39CEC694-90F9-F836-F9C1-DC41D4FA2ABC}" dt="2026-01-06T05:16:57.800" v="2566" actId="20577"/>
          <ac:spMkLst>
            <pc:docMk/>
            <pc:sldMk cId="311489336" sldId="323"/>
            <ac:spMk id="3" creationId="{51E19082-707E-2CBC-9EF8-F0549CD63285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6:05.424" v="2540" actId="20577"/>
        <pc:sldMkLst>
          <pc:docMk/>
          <pc:sldMk cId="2426009887" sldId="324"/>
        </pc:sldMkLst>
        <pc:spChg chg="mod">
          <ac:chgData name="Ann Berit Lauritsen Molleskolen" userId="S::annx0477@skbu.dk::bd955826-7980-4f7f-9117-e24038dd0474" providerId="AD" clId="Web-{39CEC694-90F9-F836-F9C1-DC41D4FA2ABC}" dt="2026-01-06T05:16:05.424" v="2540" actId="20577"/>
          <ac:spMkLst>
            <pc:docMk/>
            <pc:sldMk cId="2426009887" sldId="324"/>
            <ac:spMk id="3" creationId="{5F14714B-5081-64EE-6D7C-162E5D05611B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09:53.600" v="2441" actId="20577"/>
        <pc:sldMkLst>
          <pc:docMk/>
          <pc:sldMk cId="1744485078" sldId="325"/>
        </pc:sldMkLst>
        <pc:spChg chg="mod">
          <ac:chgData name="Ann Berit Lauritsen Molleskolen" userId="S::annx0477@skbu.dk::bd955826-7980-4f7f-9117-e24038dd0474" providerId="AD" clId="Web-{39CEC694-90F9-F836-F9C1-DC41D4FA2ABC}" dt="2026-01-06T05:09:53.600" v="2441" actId="20577"/>
          <ac:spMkLst>
            <pc:docMk/>
            <pc:sldMk cId="1744485078" sldId="325"/>
            <ac:spMk id="3" creationId="{E82A7EDE-5E17-FFD6-06D4-6D7F51D7296C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0:47.321" v="2465" actId="20577"/>
        <pc:sldMkLst>
          <pc:docMk/>
          <pc:sldMk cId="16988757" sldId="326"/>
        </pc:sldMkLst>
        <pc:spChg chg="mod">
          <ac:chgData name="Ann Berit Lauritsen Molleskolen" userId="S::annx0477@skbu.dk::bd955826-7980-4f7f-9117-e24038dd0474" providerId="AD" clId="Web-{39CEC694-90F9-F836-F9C1-DC41D4FA2ABC}" dt="2026-01-06T05:10:47.321" v="2465" actId="20577"/>
          <ac:spMkLst>
            <pc:docMk/>
            <pc:sldMk cId="16988757" sldId="326"/>
            <ac:spMk id="3" creationId="{FA8EF785-AFE6-2A9F-E60A-2E28EA9C76D6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6:48.331" v="2565" actId="20577"/>
        <pc:sldMkLst>
          <pc:docMk/>
          <pc:sldMk cId="3102386505" sldId="327"/>
        </pc:sldMkLst>
        <pc:spChg chg="mod">
          <ac:chgData name="Ann Berit Lauritsen Molleskolen" userId="S::annx0477@skbu.dk::bd955826-7980-4f7f-9117-e24038dd0474" providerId="AD" clId="Web-{39CEC694-90F9-F836-F9C1-DC41D4FA2ABC}" dt="2026-01-06T05:16:48.331" v="2565" actId="20577"/>
          <ac:spMkLst>
            <pc:docMk/>
            <pc:sldMk cId="3102386505" sldId="327"/>
            <ac:spMk id="3" creationId="{A5B714B7-AA88-9E32-78F5-1C9A30007489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2:11.090" v="2499" actId="20577"/>
        <pc:sldMkLst>
          <pc:docMk/>
          <pc:sldMk cId="3293594143" sldId="328"/>
        </pc:sldMkLst>
        <pc:spChg chg="mod">
          <ac:chgData name="Ann Berit Lauritsen Molleskolen" userId="S::annx0477@skbu.dk::bd955826-7980-4f7f-9117-e24038dd0474" providerId="AD" clId="Web-{39CEC694-90F9-F836-F9C1-DC41D4FA2ABC}" dt="2026-01-06T05:12:11.090" v="2499" actId="20577"/>
          <ac:spMkLst>
            <pc:docMk/>
            <pc:sldMk cId="3293594143" sldId="328"/>
            <ac:spMk id="3" creationId="{6741A98C-6819-4A4B-51C8-FED7BCF44E83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5:12.813" v="2506" actId="20577"/>
        <pc:sldMkLst>
          <pc:docMk/>
          <pc:sldMk cId="1002578943" sldId="329"/>
        </pc:sldMkLst>
        <pc:spChg chg="mod">
          <ac:chgData name="Ann Berit Lauritsen Molleskolen" userId="S::annx0477@skbu.dk::bd955826-7980-4f7f-9117-e24038dd0474" providerId="AD" clId="Web-{39CEC694-90F9-F836-F9C1-DC41D4FA2ABC}" dt="2026-01-06T05:15:12.813" v="2506" actId="20577"/>
          <ac:spMkLst>
            <pc:docMk/>
            <pc:sldMk cId="1002578943" sldId="329"/>
            <ac:spMk id="3" creationId="{46C39B49-B743-602A-F7E0-5F399B7B51CE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7:33.535" v="2578" actId="20577"/>
        <pc:sldMkLst>
          <pc:docMk/>
          <pc:sldMk cId="1113307102" sldId="330"/>
        </pc:sldMkLst>
        <pc:spChg chg="mod">
          <ac:chgData name="Ann Berit Lauritsen Molleskolen" userId="S::annx0477@skbu.dk::bd955826-7980-4f7f-9117-e24038dd0474" providerId="AD" clId="Web-{39CEC694-90F9-F836-F9C1-DC41D4FA2ABC}" dt="2026-01-06T05:17:33.535" v="2578" actId="20577"/>
          <ac:spMkLst>
            <pc:docMk/>
            <pc:sldMk cId="1113307102" sldId="330"/>
            <ac:spMk id="3" creationId="{5932E987-6B24-8FE9-AF6D-73099514937B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6:39.299" v="2564" actId="20577"/>
        <pc:sldMkLst>
          <pc:docMk/>
          <pc:sldMk cId="3296217821" sldId="331"/>
        </pc:sldMkLst>
        <pc:spChg chg="mod">
          <ac:chgData name="Ann Berit Lauritsen Molleskolen" userId="S::annx0477@skbu.dk::bd955826-7980-4f7f-9117-e24038dd0474" providerId="AD" clId="Web-{39CEC694-90F9-F836-F9C1-DC41D4FA2ABC}" dt="2026-01-06T05:16:39.299" v="2564" actId="20577"/>
          <ac:spMkLst>
            <pc:docMk/>
            <pc:sldMk cId="3296217821" sldId="331"/>
            <ac:spMk id="3" creationId="{70B36686-4663-D8FB-7B23-5D3C5127C74E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8:10.379" v="2605" actId="20577"/>
        <pc:sldMkLst>
          <pc:docMk/>
          <pc:sldMk cId="701657937" sldId="332"/>
        </pc:sldMkLst>
        <pc:spChg chg="mod">
          <ac:chgData name="Ann Berit Lauritsen Molleskolen" userId="S::annx0477@skbu.dk::bd955826-7980-4f7f-9117-e24038dd0474" providerId="AD" clId="Web-{39CEC694-90F9-F836-F9C1-DC41D4FA2ABC}" dt="2026-01-06T05:18:10.379" v="2605" actId="20577"/>
          <ac:spMkLst>
            <pc:docMk/>
            <pc:sldMk cId="701657937" sldId="332"/>
            <ac:spMk id="3" creationId="{92C90EC8-B7BE-8BAE-5438-C543F36051F0}"/>
          </ac:spMkLst>
        </pc:spChg>
      </pc:sldChg>
      <pc:sldChg chg="modSp add replId">
        <pc:chgData name="Ann Berit Lauritsen Molleskolen" userId="S::annx0477@skbu.dk::bd955826-7980-4f7f-9117-e24038dd0474" providerId="AD" clId="Web-{39CEC694-90F9-F836-F9C1-DC41D4FA2ABC}" dt="2026-01-06T05:18:56.989" v="2615" actId="20577"/>
        <pc:sldMkLst>
          <pc:docMk/>
          <pc:sldMk cId="877548585" sldId="333"/>
        </pc:sldMkLst>
        <pc:spChg chg="mod">
          <ac:chgData name="Ann Berit Lauritsen Molleskolen" userId="S::annx0477@skbu.dk::bd955826-7980-4f7f-9117-e24038dd0474" providerId="AD" clId="Web-{39CEC694-90F9-F836-F9C1-DC41D4FA2ABC}" dt="2026-01-06T05:18:56.989" v="2615" actId="20577"/>
          <ac:spMkLst>
            <pc:docMk/>
            <pc:sldMk cId="877548585" sldId="333"/>
            <ac:spMk id="3" creationId="{A33A6C21-93CC-8F14-93AE-4972B1E430F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6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6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4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AE9C44-9DAE-47EA-BF7B-527501938C3F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22336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9600" dirty="0" err="1">
                <a:latin typeface="Alasassy Caps"/>
              </a:rPr>
              <a:t>Ordklasser</a:t>
            </a:r>
            <a:br>
              <a:rPr lang="en-US" sz="9600" dirty="0">
                <a:latin typeface="Alasassy Caps"/>
              </a:rPr>
            </a:br>
            <a:r>
              <a:rPr lang="en-US" sz="9600" dirty="0">
                <a:latin typeface="Alasassy Caps"/>
              </a:rPr>
              <a:t>+ </a:t>
            </a:r>
            <a:r>
              <a:rPr lang="en-US" sz="9600" dirty="0" err="1">
                <a:latin typeface="Alasassy Caps"/>
              </a:rPr>
              <a:t>bøjning</a:t>
            </a:r>
            <a:r>
              <a:rPr lang="en-US" sz="9600" dirty="0">
                <a:latin typeface="Alasassy Cap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4942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68F3A-5E7A-681E-0C16-D890E0D0F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7EB48492-ADD3-0D81-A37F-AB0531523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200611"/>
              </p:ext>
            </p:extLst>
          </p:nvPr>
        </p:nvGraphicFramePr>
        <p:xfrm>
          <a:off x="876166" y="1169265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Tillægsord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grader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pPr marL="514350" lvl="0" indent="-514350">
                        <a:buAutoNum type="arabicPeriod"/>
                      </a:pPr>
                      <a:r>
                        <a:rPr lang="da-DK" sz="2800" dirty="0"/>
                        <a:t>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stærk/ stærkt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2.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stærk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3.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stærk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est </a:t>
                      </a:r>
                      <a:r>
                        <a:rPr lang="da-DK" sz="2800" dirty="0">
                          <a:solidFill>
                            <a:schemeClr val="tx1"/>
                          </a:solidFill>
                        </a:rPr>
                        <a:t>/ stærk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este</a:t>
                      </a:r>
                      <a:endParaRPr lang="da-DK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098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174A6-B5C8-D3D4-C4D7-94EA3E580B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2739D10-02F5-72EB-75E0-52015F928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611571"/>
              </p:ext>
            </p:extLst>
          </p:nvPr>
        </p:nvGraphicFramePr>
        <p:xfrm>
          <a:off x="876166" y="1169265"/>
          <a:ext cx="10715809" cy="499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Nogle tillægsord bøjes med mere / mest</a:t>
                      </a:r>
                      <a:endParaRPr lang="da-DK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Ofte når de har mange stavelser / når de ender på -e eller –</a:t>
                      </a:r>
                      <a:r>
                        <a:rPr lang="da-DK" sz="2800" dirty="0" err="1"/>
                        <a:t>isk</a:t>
                      </a:r>
                      <a:r>
                        <a:rPr lang="da-DK" sz="2800" dirty="0"/>
                        <a:t> – eller når det bare lyder forkert</a:t>
                      </a:r>
                    </a:p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pPr marL="514350" lvl="0" indent="-514350">
                        <a:buAutoNum type="arabicPeriod"/>
                      </a:pPr>
                      <a:r>
                        <a:rPr lang="da-DK" sz="2800" dirty="0"/>
                        <a:t>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stille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2.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mere stille</a:t>
                      </a:r>
                      <a:endParaRPr lang="da-DK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3.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mest stille</a:t>
                      </a:r>
                      <a:endParaRPr lang="da-DK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46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60653-B903-A641-F7ED-2DEFEB3DF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FAB28188-9FC2-6213-7B30-E827F63DC6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662753"/>
              </p:ext>
            </p:extLst>
          </p:nvPr>
        </p:nvGraphicFramePr>
        <p:xfrm>
          <a:off x="876166" y="1169265"/>
          <a:ext cx="10715809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Tillægsord kan også være stærkt bøjede</a:t>
                      </a:r>
                      <a:endParaRPr lang="da-DK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Når stammen fra 1. grad forandrer sig</a:t>
                      </a:r>
                    </a:p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pPr marL="514350" lvl="0" indent="-514350">
                        <a:buAutoNum type="arabicPeriod"/>
                      </a:pPr>
                      <a:r>
                        <a:rPr lang="da-DK" sz="2800" dirty="0"/>
                        <a:t>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gammel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2.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ældre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3. grad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ældst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52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025DD4-AE03-C10A-5BA4-E736FF810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Stærkt eller svagt?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A521E1-5AA3-5593-A669-13597B4F4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dirty="0"/>
              <a:t>Flottere</a:t>
            </a:r>
          </a:p>
          <a:p>
            <a:pPr marL="0" indent="0">
              <a:buNone/>
            </a:pPr>
            <a:r>
              <a:rPr lang="da-DK" dirty="0"/>
              <a:t>Ældst</a:t>
            </a:r>
          </a:p>
          <a:p>
            <a:pPr marL="0" indent="0">
              <a:buNone/>
            </a:pPr>
            <a:r>
              <a:rPr lang="da-DK" dirty="0"/>
              <a:t>Nyeste</a:t>
            </a:r>
          </a:p>
          <a:p>
            <a:pPr marL="0" indent="0">
              <a:buNone/>
            </a:pPr>
            <a:r>
              <a:rPr lang="da-DK" dirty="0"/>
              <a:t>Mindst</a:t>
            </a:r>
          </a:p>
          <a:p>
            <a:pPr marL="0" indent="0">
              <a:buNone/>
            </a:pPr>
            <a:r>
              <a:rPr lang="da-DK" dirty="0"/>
              <a:t>Bedre</a:t>
            </a:r>
          </a:p>
          <a:p>
            <a:pPr marL="0" indent="0">
              <a:buNone/>
            </a:pPr>
            <a:r>
              <a:rPr lang="da-DK" dirty="0"/>
              <a:t>Hurtig</a:t>
            </a:r>
          </a:p>
          <a:p>
            <a:pPr marL="0" indent="0">
              <a:buNone/>
            </a:pPr>
            <a:r>
              <a:rPr lang="da-DK" dirty="0"/>
              <a:t>Stor</a:t>
            </a:r>
          </a:p>
          <a:p>
            <a:pPr marL="0" indent="0">
              <a:buNone/>
            </a:pPr>
            <a:r>
              <a:rPr lang="da-DK" dirty="0"/>
              <a:t>Fræk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1602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695E6-968A-702F-DD98-18BB80B80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447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a-DK" dirty="0">
                <a:latin typeface="Selawik"/>
              </a:rPr>
              <a:t>Ordklasse og bøjningsgrad?</a:t>
            </a:r>
            <a:br>
              <a:rPr lang="da-DK" dirty="0">
                <a:latin typeface="Selawik"/>
              </a:rPr>
            </a:br>
            <a:br>
              <a:rPr lang="da-DK" dirty="0">
                <a:latin typeface="Selawik"/>
              </a:rPr>
            </a:br>
            <a:r>
              <a:rPr lang="da-DK" dirty="0">
                <a:latin typeface="Selawik"/>
              </a:rPr>
              <a:t>Stærk eller svag?</a:t>
            </a:r>
          </a:p>
        </p:txBody>
      </p:sp>
    </p:spTree>
    <p:extLst>
      <p:ext uri="{BB962C8B-B14F-4D97-AF65-F5344CB8AC3E}">
        <p14:creationId xmlns:p14="http://schemas.microsoft.com/office/powerpoint/2010/main" val="4279124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74E743A-9CC7-3AA0-50B2-5B4BAF5A2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Du er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yngre</a:t>
            </a:r>
            <a:r>
              <a:rPr lang="da-DK" sz="7200" dirty="0">
                <a:latin typeface="Rockwell"/>
              </a:rPr>
              <a:t> end mig.</a:t>
            </a:r>
          </a:p>
        </p:txBody>
      </p:sp>
    </p:spTree>
    <p:extLst>
      <p:ext uri="{BB962C8B-B14F-4D97-AF65-F5344CB8AC3E}">
        <p14:creationId xmlns:p14="http://schemas.microsoft.com/office/powerpoint/2010/main" val="2782933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8DDDD-B928-D090-FA3F-EE06C80AE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5BB01D-A3F8-C108-7DC6-D25C835F3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Jeg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tager</a:t>
            </a:r>
            <a:r>
              <a:rPr lang="da-DK" sz="7200" dirty="0">
                <a:latin typeface="Rockwell"/>
              </a:rPr>
              <a:t> toget i dag.</a:t>
            </a:r>
          </a:p>
        </p:txBody>
      </p:sp>
    </p:spTree>
    <p:extLst>
      <p:ext uri="{BB962C8B-B14F-4D97-AF65-F5344CB8AC3E}">
        <p14:creationId xmlns:p14="http://schemas.microsoft.com/office/powerpoint/2010/main" val="1884306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E9535-5615-3E85-7366-FE2489440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1A1CED3-D20A-6611-9130-B7C162745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Vil du vande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blomsterne</a:t>
            </a:r>
            <a:r>
              <a:rPr lang="da-DK" sz="7200" dirty="0">
                <a:latin typeface="Rockwell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24775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A888F-85FC-B375-58E0-E5FD339C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D75304D-09C9-A8F0-96C5-A0FF32D9D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Han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drak</a:t>
            </a:r>
            <a:r>
              <a:rPr lang="da-DK" sz="7200" dirty="0">
                <a:latin typeface="Rockwell"/>
              </a:rPr>
              <a:t> al mælken.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112525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9190A-65C5-EDC0-0F92-AD3A83590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E19082-707E-2CBC-9EF8-F0549CD63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Vi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vendte</a:t>
            </a:r>
            <a:r>
              <a:rPr lang="da-DK" sz="7200" dirty="0">
                <a:latin typeface="Rockwell"/>
              </a:rPr>
              <a:t> alle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brikkerne</a:t>
            </a:r>
            <a:r>
              <a:rPr lang="da-DK" sz="7200" dirty="0">
                <a:latin typeface="Rockwell"/>
              </a:rPr>
              <a:t>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148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4973EAA-3033-ED73-26F7-28D5943E4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359907"/>
              </p:ext>
            </p:extLst>
          </p:nvPr>
        </p:nvGraphicFramePr>
        <p:xfrm>
          <a:off x="876166" y="1169265"/>
          <a:ext cx="10715809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bøjes i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 tal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a-DK" sz="2800" dirty="0"/>
                        <a:t> bold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bold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12730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15F6D-B39C-1912-BD08-C45698020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F14714B-5081-64EE-6D7C-162E5D0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Min mor er den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klogeste.</a:t>
            </a:r>
          </a:p>
        </p:txBody>
      </p:sp>
    </p:spTree>
    <p:extLst>
      <p:ext uri="{BB962C8B-B14F-4D97-AF65-F5344CB8AC3E}">
        <p14:creationId xmlns:p14="http://schemas.microsoft.com/office/powerpoint/2010/main" val="2426009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DD1FA-7EB9-8D60-4D2B-5261D102D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2A7EDE-5E17-FFD6-06D4-6D7F51D72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Mark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hjalp</a:t>
            </a:r>
            <a:r>
              <a:rPr lang="da-DK" sz="7200" dirty="0">
                <a:latin typeface="Rockwell"/>
              </a:rPr>
              <a:t> mig med opvasken.</a:t>
            </a:r>
            <a:endParaRPr lang="da-DK" sz="7200" dirty="0">
              <a:solidFill>
                <a:srgbClr val="FF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744485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41D6F-7A0B-7ED2-B032-6AF82CD2F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8EF785-AFE6-2A9F-E60A-2E28EA9C7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 Vil du holde mig i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hånden</a:t>
            </a:r>
            <a:r>
              <a:rPr lang="da-DK" sz="7200" dirty="0">
                <a:latin typeface="Rockwell"/>
              </a:rPr>
              <a:t>?</a:t>
            </a:r>
            <a:endParaRPr lang="da-DK" sz="7200" dirty="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69887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211B6-9E74-F41A-A69A-9843791C3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B714B7-AA88-9E32-78F5-1C9A30007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 Du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er</a:t>
            </a:r>
            <a:r>
              <a:rPr lang="da-DK" sz="7200" dirty="0">
                <a:latin typeface="Rockwell"/>
              </a:rPr>
              <a:t> den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yngste</a:t>
            </a:r>
            <a:r>
              <a:rPr lang="da-DK" sz="7200" dirty="0">
                <a:latin typeface="Rockwell"/>
              </a:rPr>
              <a:t> i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klassen</a:t>
            </a:r>
            <a:r>
              <a:rPr lang="da-DK" sz="7200" dirty="0">
                <a:latin typeface="Rockwell"/>
              </a:rPr>
              <a:t>.</a:t>
            </a:r>
            <a:endParaRPr lang="da-DK" sz="7200" dirty="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1023865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FF75EA-5F0F-5501-A844-B0824AC0B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41A98C-6819-4A4B-51C8-FED7BCF44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  Vi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spillede</a:t>
            </a:r>
            <a:r>
              <a:rPr lang="da-DK" sz="7200" dirty="0">
                <a:latin typeface="Rockwell"/>
              </a:rPr>
              <a:t> brætspil i går.</a:t>
            </a:r>
            <a:endParaRPr lang="da-DK" sz="7200" dirty="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32935941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A051C-4CD8-4B4E-6D47-04B76C4A7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C39B49-B743-602A-F7E0-5F399B7B5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latin typeface="Rockwell"/>
              </a:rPr>
              <a:t>Jeg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har fundet</a:t>
            </a:r>
            <a:r>
              <a:rPr lang="da-DK" sz="7200" dirty="0">
                <a:latin typeface="Rockwell"/>
              </a:rPr>
              <a:t> mine vanter</a:t>
            </a:r>
            <a:endParaRPr lang="da-DK" sz="7200" dirty="0">
              <a:solidFill>
                <a:srgbClr val="000000"/>
              </a:solidFill>
              <a:latin typeface="Rockwell"/>
            </a:endParaRPr>
          </a:p>
        </p:txBody>
      </p:sp>
    </p:spTree>
    <p:extLst>
      <p:ext uri="{BB962C8B-B14F-4D97-AF65-F5344CB8AC3E}">
        <p14:creationId xmlns:p14="http://schemas.microsoft.com/office/powerpoint/2010/main" val="10025789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7716E5-EF27-A3FA-C14B-DDC224C76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932E987-6B24-8FE9-AF6D-730995149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solidFill>
                  <a:srgbClr val="000000"/>
                </a:solidFill>
                <a:latin typeface="Rockwell"/>
              </a:rPr>
              <a:t>Du har de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flotteste blyanter.</a:t>
            </a:r>
          </a:p>
        </p:txBody>
      </p:sp>
    </p:spTree>
    <p:extLst>
      <p:ext uri="{BB962C8B-B14F-4D97-AF65-F5344CB8AC3E}">
        <p14:creationId xmlns:p14="http://schemas.microsoft.com/office/powerpoint/2010/main" val="1113307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B70A2-521D-18F8-2086-1EF8C9E6A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B36686-4663-D8FB-7B23-5D3C5127C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solidFill>
                  <a:srgbClr val="000000"/>
                </a:solidFill>
                <a:latin typeface="Rockwell"/>
              </a:rPr>
              <a:t>Jeg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bærer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poserne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for min far.</a:t>
            </a:r>
          </a:p>
        </p:txBody>
      </p:sp>
    </p:spTree>
    <p:extLst>
      <p:ext uri="{BB962C8B-B14F-4D97-AF65-F5344CB8AC3E}">
        <p14:creationId xmlns:p14="http://schemas.microsoft.com/office/powerpoint/2010/main" val="32962178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B4DBE-4BAF-3320-7CB2-6952AAACD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2C90EC8-B7BE-8BAE-5438-C543F3605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solidFill>
                  <a:srgbClr val="000000"/>
                </a:solidFill>
                <a:latin typeface="Rockwell"/>
              </a:rPr>
              <a:t>Jeg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vil skrive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en hilsen til min mormor.</a:t>
            </a:r>
          </a:p>
        </p:txBody>
      </p:sp>
    </p:spTree>
    <p:extLst>
      <p:ext uri="{BB962C8B-B14F-4D97-AF65-F5344CB8AC3E}">
        <p14:creationId xmlns:p14="http://schemas.microsoft.com/office/powerpoint/2010/main" val="7016579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648CA-24C8-079F-D42A-E5D628448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3A6C21-93CC-8F14-93AE-4972B1E43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4403"/>
            <a:ext cx="10515600" cy="5522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ctr">
              <a:buNone/>
            </a:pPr>
            <a:r>
              <a:rPr lang="da-DK" sz="7200" dirty="0">
                <a:solidFill>
                  <a:srgbClr val="000000"/>
                </a:solidFill>
                <a:latin typeface="Rockwell"/>
              </a:rPr>
              <a:t>Må jeg låne </a:t>
            </a:r>
            <a:r>
              <a:rPr lang="da-DK" sz="7200" dirty="0">
                <a:solidFill>
                  <a:srgbClr val="FF0000"/>
                </a:solidFill>
                <a:latin typeface="Rockwell"/>
              </a:rPr>
              <a:t>bogen</a:t>
            </a:r>
            <a:r>
              <a:rPr lang="da-DK" sz="7200" dirty="0">
                <a:solidFill>
                  <a:srgbClr val="000000"/>
                </a:solidFill>
                <a:latin typeface="Rockwell"/>
              </a:rPr>
              <a:t> efter dig?</a:t>
            </a:r>
          </a:p>
        </p:txBody>
      </p:sp>
    </p:spTree>
    <p:extLst>
      <p:ext uri="{BB962C8B-B14F-4D97-AF65-F5344CB8AC3E}">
        <p14:creationId xmlns:p14="http://schemas.microsoft.com/office/powerpoint/2010/main" val="877548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71BD8-26C5-F91B-D273-FBD4E197D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4AB06AC2-7172-464A-0F93-A3BF2BA3A6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922218"/>
              </p:ext>
            </p:extLst>
          </p:nvPr>
        </p:nvGraphicFramePr>
        <p:xfrm>
          <a:off x="876166" y="1169265"/>
          <a:ext cx="10715809" cy="448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Navneord kan bøjes svagt og stærkt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Når vokalen forandrer sig, er det en stærk bøjning</a:t>
                      </a:r>
                    </a:p>
                    <a:p>
                      <a:pPr lvl="0">
                        <a:buNone/>
                      </a:pPr>
                      <a:endParaRPr lang="da-DK" sz="2800" dirty="0"/>
                    </a:p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Ubestemt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En ko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bestemt 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koen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Ubestemt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flere køer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Bestemt flertal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alle køerne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299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EC619A-6A6A-E565-15F2-78AC35FD5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Svagt eller stærkt bøjet?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DE8D66-BDBC-CE9F-EC2B-AA79F1310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dirty="0"/>
              <a:t>kattene</a:t>
            </a:r>
          </a:p>
          <a:p>
            <a:pPr marL="0" indent="0">
              <a:buNone/>
            </a:pPr>
            <a:r>
              <a:rPr lang="da-DK" dirty="0"/>
              <a:t>mændene</a:t>
            </a:r>
          </a:p>
          <a:p>
            <a:pPr marL="0" indent="0">
              <a:buNone/>
            </a:pPr>
            <a:r>
              <a:rPr lang="da-DK" dirty="0"/>
              <a:t>fiskene</a:t>
            </a:r>
          </a:p>
          <a:p>
            <a:pPr marL="0" indent="0">
              <a:buNone/>
            </a:pPr>
            <a:r>
              <a:rPr lang="da-DK" dirty="0"/>
              <a:t>mødrene</a:t>
            </a:r>
          </a:p>
          <a:p>
            <a:pPr marL="0" indent="0">
              <a:buNone/>
            </a:pPr>
            <a:r>
              <a:rPr lang="da-DK" dirty="0"/>
              <a:t>børnene</a:t>
            </a:r>
          </a:p>
          <a:p>
            <a:pPr marL="0" indent="0">
              <a:buNone/>
            </a:pPr>
            <a:r>
              <a:rPr lang="da-DK" dirty="0"/>
              <a:t>æskerne</a:t>
            </a:r>
          </a:p>
          <a:p>
            <a:pPr marL="0" indent="0">
              <a:buNone/>
            </a:pPr>
            <a:r>
              <a:rPr lang="da-DK" dirty="0"/>
              <a:t>fadene</a:t>
            </a:r>
          </a:p>
          <a:p>
            <a:pPr marL="0" indent="0">
              <a:buNone/>
            </a:pPr>
            <a:r>
              <a:rPr lang="da-DK" dirty="0"/>
              <a:t>gæssene</a:t>
            </a:r>
          </a:p>
        </p:txBody>
      </p:sp>
    </p:spTree>
    <p:extLst>
      <p:ext uri="{BB962C8B-B14F-4D97-AF65-F5344CB8AC3E}">
        <p14:creationId xmlns:p14="http://schemas.microsoft.com/office/powerpoint/2010/main" val="198392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D014C-8693-A3CC-BF28-E3AD0733F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5502AC1-056E-48AE-B17A-00E57E78CF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031223"/>
              </p:ext>
            </p:extLst>
          </p:nvPr>
        </p:nvGraphicFramePr>
        <p:xfrm>
          <a:off x="876166" y="1169265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i 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tid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dans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6241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F4641-D355-9DF5-289F-775D1BF83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DD5A25A-E1B2-A053-1FF6-785C8A4839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707854"/>
              </p:ext>
            </p:extLst>
          </p:nvPr>
        </p:nvGraphicFramePr>
        <p:xfrm>
          <a:off x="876166" y="1169265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kan også være stærkt bøjede (når vokalen forandres)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går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gik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gået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gået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gå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0910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413F2-42B9-987B-5708-CC9E7045E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CD75CB58-EA31-F23E-3E15-6FB020A2F9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516849"/>
              </p:ext>
            </p:extLst>
          </p:nvPr>
        </p:nvGraphicFramePr>
        <p:xfrm>
          <a:off x="876166" y="1169265"/>
          <a:ext cx="10715809" cy="414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kan også være stærkt bøjede (nar vokalen forandres)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drikker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Jeg drak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nutid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har drukket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før datid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havde drukket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960245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fremtid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Jeg vil drikke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2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152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8945B-7771-1CE0-B0C2-32B2A8929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BCF66818-FEF2-F928-CD18-49D43314C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576903"/>
              </p:ext>
            </p:extLst>
          </p:nvPr>
        </p:nvGraphicFramePr>
        <p:xfrm>
          <a:off x="876166" y="1169265"/>
          <a:ext cx="10715809" cy="481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8701">
                  <a:extLst>
                    <a:ext uri="{9D8B030D-6E8A-4147-A177-3AD203B41FA5}">
                      <a16:colId xmlns:a16="http://schemas.microsoft.com/office/drawing/2014/main" val="435924154"/>
                    </a:ext>
                  </a:extLst>
                </a:gridCol>
                <a:gridCol w="6587108">
                  <a:extLst>
                    <a:ext uri="{9D8B030D-6E8A-4147-A177-3AD203B41FA5}">
                      <a16:colId xmlns:a16="http://schemas.microsoft.com/office/drawing/2014/main" val="814357528"/>
                    </a:ext>
                  </a:extLst>
                </a:gridCol>
              </a:tblGrid>
              <a:tr h="441754">
                <a:tc gridSpan="2">
                  <a:txBody>
                    <a:bodyPr/>
                    <a:lstStyle/>
                    <a:p>
                      <a:r>
                        <a:rPr lang="da-DK" sz="2800" dirty="0"/>
                        <a:t>Udsagnsord bøjes også på disse måder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364241"/>
                  </a:ext>
                </a:extLst>
              </a:tr>
              <a:tr h="395188">
                <a:tc gridSpan="2">
                  <a:txBody>
                    <a:bodyPr/>
                    <a:lstStyle/>
                    <a:p>
                      <a:endParaRPr lang="da-DK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1997107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infinitiv (at-form)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800" dirty="0"/>
                        <a:t>at gå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85420"/>
                  </a:ext>
                </a:extLst>
              </a:tr>
              <a:tr h="395188">
                <a:tc>
                  <a:txBody>
                    <a:bodyPr/>
                    <a:lstStyle/>
                    <a:p>
                      <a:r>
                        <a:rPr lang="da-DK" sz="2800" dirty="0"/>
                        <a:t>bydeform (kommando)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Gå!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6744"/>
                  </a:ext>
                </a:extLst>
              </a:tr>
              <a:tr h="395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da-DK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89887"/>
                  </a:ext>
                </a:extLst>
              </a:tr>
              <a:tr h="39518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lang tillægsform</a:t>
                      </a:r>
                    </a:p>
                    <a:p>
                      <a:pPr lvl="0">
                        <a:buNone/>
                      </a:pPr>
                      <a:endParaRPr lang="da-DK" sz="2800" dirty="0"/>
                    </a:p>
                    <a:p>
                      <a:pPr lvl="0">
                        <a:buNone/>
                      </a:pPr>
                      <a:r>
                        <a:rPr lang="da-DK" sz="2800" dirty="0"/>
                        <a:t>Lang tillægsform =</a:t>
                      </a:r>
                    </a:p>
                    <a:p>
                      <a:pPr lvl="0">
                        <a:buNone/>
                      </a:pPr>
                      <a:r>
                        <a:rPr lang="da-DK" sz="2800" dirty="0"/>
                        <a:t>Når et udsagnsord bruges som et tillægsord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da-DK" sz="2800" dirty="0"/>
                        <a:t>En gå</a:t>
                      </a:r>
                      <a:r>
                        <a:rPr lang="da-DK" sz="2800" dirty="0">
                          <a:solidFill>
                            <a:srgbClr val="FF0000"/>
                          </a:solidFill>
                        </a:rPr>
                        <a:t>ende</a:t>
                      </a:r>
                      <a:r>
                        <a:rPr lang="da-DK" sz="2800" dirty="0"/>
                        <a:t> mand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121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17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90EA26-1E6C-6B40-C610-C048F6DAE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Stærkt eller svagt?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92C49FB-9AE9-DD5C-E264-D6E01F10F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dirty="0"/>
              <a:t>Fandt</a:t>
            </a:r>
          </a:p>
          <a:p>
            <a:pPr marL="0" indent="0">
              <a:buNone/>
            </a:pPr>
            <a:r>
              <a:rPr lang="da-DK" dirty="0"/>
              <a:t>Gjorde</a:t>
            </a:r>
          </a:p>
          <a:p>
            <a:pPr marL="0" indent="0">
              <a:buNone/>
            </a:pPr>
            <a:r>
              <a:rPr lang="da-DK" dirty="0"/>
              <a:t>Sang</a:t>
            </a:r>
          </a:p>
          <a:p>
            <a:pPr marL="0" indent="0">
              <a:buNone/>
            </a:pPr>
            <a:r>
              <a:rPr lang="da-DK" dirty="0"/>
              <a:t>Spillede</a:t>
            </a:r>
          </a:p>
          <a:p>
            <a:pPr marL="0" indent="0">
              <a:buNone/>
            </a:pPr>
            <a:r>
              <a:rPr lang="da-DK" dirty="0"/>
              <a:t>Hentede</a:t>
            </a:r>
          </a:p>
          <a:p>
            <a:pPr marL="0" indent="0">
              <a:buNone/>
            </a:pPr>
            <a:r>
              <a:rPr lang="da-DK" dirty="0"/>
              <a:t>Blev</a:t>
            </a:r>
          </a:p>
          <a:p>
            <a:pPr marL="0" indent="0">
              <a:buNone/>
            </a:pPr>
            <a:r>
              <a:rPr lang="da-DK" dirty="0"/>
              <a:t>Flygtede</a:t>
            </a:r>
          </a:p>
          <a:p>
            <a:pPr marL="0" indent="0">
              <a:buNone/>
            </a:pPr>
            <a:r>
              <a:rPr lang="da-DK" dirty="0"/>
              <a:t>Svømmede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5178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ont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4fb2254-7cdd-4ada-9e51-555680f3f508" xsi:nil="true"/>
    <lcf76f155ced4ddcb4097134ff3c332f xmlns="008ecd24-87ac-4a1e-adee-bfc44e157b01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9D7F603D5EEB646A6D825971A275602" ma:contentTypeVersion="19" ma:contentTypeDescription="Opret et nyt dokument." ma:contentTypeScope="" ma:versionID="35bf6a20f2cecfc016c1e7301fe5b377">
  <xsd:schema xmlns:xsd="http://www.w3.org/2001/XMLSchema" xmlns:xs="http://www.w3.org/2001/XMLSchema" xmlns:p="http://schemas.microsoft.com/office/2006/metadata/properties" xmlns:ns2="04fb2254-7cdd-4ada-9e51-555680f3f508" xmlns:ns3="008ecd24-87ac-4a1e-adee-bfc44e157b01" targetNamespace="http://schemas.microsoft.com/office/2006/metadata/properties" ma:root="true" ma:fieldsID="e85994b46e67a16a8b68d32fea071ac5" ns2:_="" ns3:_="">
    <xsd:import namespace="04fb2254-7cdd-4ada-9e51-555680f3f508"/>
    <xsd:import namespace="008ecd24-87ac-4a1e-adee-bfc44e157b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254-7cdd-4ada-9e51-555680f3f5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199abb5-80b8-43ad-b87a-b59a0fe531ca}" ma:internalName="TaxCatchAll" ma:showField="CatchAllData" ma:web="04fb2254-7cdd-4ada-9e51-555680f3f5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8ecd24-87ac-4a1e-adee-bfc44e157b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d5312d27-7442-4d87-b56d-e28ff71247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35F92A-3C85-4CD8-8A0D-87D2671EB4C3}">
  <ds:schemaRefs>
    <ds:schemaRef ds:uri="http://schemas.microsoft.com/office/2006/metadata/properties"/>
    <ds:schemaRef ds:uri="http://schemas.microsoft.com/office/infopath/2007/PartnerControls"/>
    <ds:schemaRef ds:uri="04fb2254-7cdd-4ada-9e51-555680f3f508"/>
    <ds:schemaRef ds:uri="008ecd24-87ac-4a1e-adee-bfc44e157b01"/>
  </ds:schemaRefs>
</ds:datastoreItem>
</file>

<file path=customXml/itemProps2.xml><?xml version="1.0" encoding="utf-8"?>
<ds:datastoreItem xmlns:ds="http://schemas.openxmlformats.org/officeDocument/2006/customXml" ds:itemID="{22D5685D-18A4-4C27-A0F6-53168BE52A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fb2254-7cdd-4ada-9e51-555680f3f508"/>
    <ds:schemaRef ds:uri="008ecd24-87ac-4a1e-adee-bfc44e157b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2252BA-F8E9-442E-B9F8-636270FBD5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Slidetitler</vt:lpstr>
      </vt:variant>
      <vt:variant>
        <vt:i4>29</vt:i4>
      </vt:variant>
    </vt:vector>
  </HeadingPairs>
  <TitlesOfParts>
    <vt:vector size="30" baseType="lpstr">
      <vt:lpstr>Kontortema</vt:lpstr>
      <vt:lpstr>Ordklasser + bøjning </vt:lpstr>
      <vt:lpstr>PowerPoint-præsentation</vt:lpstr>
      <vt:lpstr>PowerPoint-præsentation</vt:lpstr>
      <vt:lpstr>Svagt eller stærkt bøjet?</vt:lpstr>
      <vt:lpstr>PowerPoint-præsentation</vt:lpstr>
      <vt:lpstr>PowerPoint-præsentation</vt:lpstr>
      <vt:lpstr>PowerPoint-præsentation</vt:lpstr>
      <vt:lpstr>PowerPoint-præsentation</vt:lpstr>
      <vt:lpstr>Stærkt eller svagt?</vt:lpstr>
      <vt:lpstr>PowerPoint-præsentation</vt:lpstr>
      <vt:lpstr>PowerPoint-præsentation</vt:lpstr>
      <vt:lpstr>PowerPoint-præsentation</vt:lpstr>
      <vt:lpstr>Stærkt eller svagt? </vt:lpstr>
      <vt:lpstr>Ordklasse og bøjningsgrad?  Stærk eller svag?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401</cp:revision>
  <dcterms:created xsi:type="dcterms:W3CDTF">2025-12-09T05:38:52Z</dcterms:created>
  <dcterms:modified xsi:type="dcterms:W3CDTF">2026-01-06T05:19:07Z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0x01010089D7F603D5EEB646A6D825971A275602</vt:lpwstr>
  </property>
  <property fmtid="{D5CDD505-2E9C-101B-9397-08002B2CF9AE}" pid="3" name="MediaServiceImageTags">
    <vt:lpwstr/>
  </property>
</Properties>
</file>