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0" r:id="rId7"/>
    <p:sldId id="271" r:id="rId8"/>
    <p:sldId id="27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C88E3-659E-D184-15A9-25A40C47D9F7}" v="812" dt="2020-08-10T13:51:23.519"/>
    <p1510:client id="{63FBE87F-5F40-47CF-632E-46246F06BAD7}" v="366" dt="2020-08-20T06:11:32.763"/>
    <p1510:client id="{7A2BD41A-B7DB-D474-0283-A5DCC3067D4D}" v="7" dt="2020-08-12T12:31:49.253"/>
    <p1510:client id="{CC7B1AED-BCCF-2422-107E-40FB0E7688ED}" v="355" dt="2020-08-11T13:52:22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63FBE87F-5F40-47CF-632E-46246F06BAD7}"/>
    <pc:docChg chg="addSld delSld modSld">
      <pc:chgData name="Ann Berit Lauritsen Molleskolen" userId="S::annx0477@skole.skanderborg.dk::bd955826-7980-4f7f-9117-e24038dd0474" providerId="AD" clId="Web-{63FBE87F-5F40-47CF-632E-46246F06BAD7}" dt="2020-08-20T06:11:35.420" v="362"/>
      <pc:docMkLst>
        <pc:docMk/>
      </pc:docMkLst>
      <pc:sldChg chg="modSp">
        <pc:chgData name="Ann Berit Lauritsen Molleskolen" userId="S::annx0477@skole.skanderborg.dk::bd955826-7980-4f7f-9117-e24038dd0474" providerId="AD" clId="Web-{63FBE87F-5F40-47CF-632E-46246F06BAD7}" dt="2020-08-20T06:01:33.904" v="33" actId="20577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63FBE87F-5F40-47CF-632E-46246F06BAD7}" dt="2020-08-20T06:01:33.904" v="33" actId="20577"/>
          <ac:spMkLst>
            <pc:docMk/>
            <pc:sldMk cId="3424942676" sldId="256"/>
            <ac:spMk id="2" creationId="{00000000-0000-0000-0000-000000000000}"/>
          </ac:spMkLst>
        </pc:spChg>
      </pc:sldChg>
      <pc:sldChg chg="addSp delSp modSp">
        <pc:chgData name="Ann Berit Lauritsen Molleskolen" userId="S::annx0477@skole.skanderborg.dk::bd955826-7980-4f7f-9117-e24038dd0474" providerId="AD" clId="Web-{63FBE87F-5F40-47CF-632E-46246F06BAD7}" dt="2020-08-20T06:02:35.171" v="73" actId="20577"/>
        <pc:sldMkLst>
          <pc:docMk/>
          <pc:sldMk cId="3285324837" sldId="257"/>
        </pc:sldMkLst>
        <pc:spChg chg="mod">
          <ac:chgData name="Ann Berit Lauritsen Molleskolen" userId="S::annx0477@skole.skanderborg.dk::bd955826-7980-4f7f-9117-e24038dd0474" providerId="AD" clId="Web-{63FBE87F-5F40-47CF-632E-46246F06BAD7}" dt="2020-08-20T06:02:10.905" v="53" actId="20577"/>
          <ac:spMkLst>
            <pc:docMk/>
            <pc:sldMk cId="3285324837" sldId="257"/>
            <ac:spMk id="2" creationId="{3283B32F-C500-482A-A29C-D24D15DFB25E}"/>
          </ac:spMkLst>
        </pc:spChg>
        <pc:spChg chg="mod ord">
          <ac:chgData name="Ann Berit Lauritsen Molleskolen" userId="S::annx0477@skole.skanderborg.dk::bd955826-7980-4f7f-9117-e24038dd0474" providerId="AD" clId="Web-{63FBE87F-5F40-47CF-632E-46246F06BAD7}" dt="2020-08-20T06:01:49.857" v="38"/>
          <ac:spMkLst>
            <pc:docMk/>
            <pc:sldMk cId="3285324837" sldId="257"/>
            <ac:spMk id="3" creationId="{797E9AF8-BB0D-4561-A1A3-91F5680A39DA}"/>
          </ac:spMkLst>
        </pc:spChg>
        <pc:spChg chg="add mod">
          <ac:chgData name="Ann Berit Lauritsen Molleskolen" userId="S::annx0477@skole.skanderborg.dk::bd955826-7980-4f7f-9117-e24038dd0474" providerId="AD" clId="Web-{63FBE87F-5F40-47CF-632E-46246F06BAD7}" dt="2020-08-20T06:02:35.171" v="73" actId="20577"/>
          <ac:spMkLst>
            <pc:docMk/>
            <pc:sldMk cId="3285324837" sldId="257"/>
            <ac:spMk id="6" creationId="{10F7EAD3-92AE-4C0D-9321-C0BE1F21D242}"/>
          </ac:spMkLst>
        </pc:spChg>
        <pc:spChg chg="del">
          <ac:chgData name="Ann Berit Lauritsen Molleskolen" userId="S::annx0477@skole.skanderborg.dk::bd955826-7980-4f7f-9117-e24038dd0474" providerId="AD" clId="Web-{63FBE87F-5F40-47CF-632E-46246F06BAD7}" dt="2020-08-20T06:01:49.857" v="38"/>
          <ac:spMkLst>
            <pc:docMk/>
            <pc:sldMk cId="3285324837" sldId="257"/>
            <ac:spMk id="15" creationId="{F13C74B1-5B17-4795-BED0-7140497B445A}"/>
          </ac:spMkLst>
        </pc:spChg>
        <pc:spChg chg="del">
          <ac:chgData name="Ann Berit Lauritsen Molleskolen" userId="S::annx0477@skole.skanderborg.dk::bd955826-7980-4f7f-9117-e24038dd0474" providerId="AD" clId="Web-{63FBE87F-5F40-47CF-632E-46246F06BAD7}" dt="2020-08-20T06:01:49.857" v="38"/>
          <ac:spMkLst>
            <pc:docMk/>
            <pc:sldMk cId="3285324837" sldId="257"/>
            <ac:spMk id="17" creationId="{3FCFB1DE-0B7E-48CC-BA90-B2AB0889F9D6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01:49.857" v="38"/>
          <ac:spMkLst>
            <pc:docMk/>
            <pc:sldMk cId="3285324837" sldId="257"/>
            <ac:spMk id="22" creationId="{B1595A09-E336-4D1B-9B3A-06A2287A54E2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01:49.857" v="38"/>
          <ac:spMkLst>
            <pc:docMk/>
            <pc:sldMk cId="3285324837" sldId="257"/>
            <ac:spMk id="24" creationId="{3540989C-C7B8-473B-BF87-6F2DA6A90006}"/>
          </ac:spMkLst>
        </pc:spChg>
        <pc:picChg chg="del">
          <ac:chgData name="Ann Berit Lauritsen Molleskolen" userId="S::annx0477@skole.skanderborg.dk::bd955826-7980-4f7f-9117-e24038dd0474" providerId="AD" clId="Web-{63FBE87F-5F40-47CF-632E-46246F06BAD7}" dt="2020-08-20T06:01:36.654" v="35"/>
          <ac:picMkLst>
            <pc:docMk/>
            <pc:sldMk cId="3285324837" sldId="257"/>
            <ac:picMk id="4" creationId="{61CFF3A2-8871-418A-B926-8918F6A644F8}"/>
          </ac:picMkLst>
        </pc:picChg>
        <pc:picChg chg="add mod">
          <ac:chgData name="Ann Berit Lauritsen Molleskolen" userId="S::annx0477@skole.skanderborg.dk::bd955826-7980-4f7f-9117-e24038dd0474" providerId="AD" clId="Web-{63FBE87F-5F40-47CF-632E-46246F06BAD7}" dt="2020-08-20T06:01:49.857" v="38"/>
          <ac:picMkLst>
            <pc:docMk/>
            <pc:sldMk cId="3285324837" sldId="257"/>
            <ac:picMk id="5" creationId="{DAA17FC6-0F04-48FD-92EF-40CC8DD38C72}"/>
          </ac:picMkLst>
        </pc:picChg>
        <pc:picChg chg="del">
          <ac:chgData name="Ann Berit Lauritsen Molleskolen" userId="S::annx0477@skole.skanderborg.dk::bd955826-7980-4f7f-9117-e24038dd0474" providerId="AD" clId="Web-{63FBE87F-5F40-47CF-632E-46246F06BAD7}" dt="2020-08-20T06:01:46.998" v="37"/>
          <ac:picMkLst>
            <pc:docMk/>
            <pc:sldMk cId="3285324837" sldId="257"/>
            <ac:picMk id="1026" creationId="{A5788054-2AE2-4711-A5CD-A0C87963E3E6}"/>
          </ac:picMkLst>
        </pc:picChg>
      </pc:sldChg>
      <pc:sldChg chg="modSp">
        <pc:chgData name="Ann Berit Lauritsen Molleskolen" userId="S::annx0477@skole.skanderborg.dk::bd955826-7980-4f7f-9117-e24038dd0474" providerId="AD" clId="Web-{63FBE87F-5F40-47CF-632E-46246F06BAD7}" dt="2020-08-20T06:04:00.173" v="262" actId="14100"/>
        <pc:sldMkLst>
          <pc:docMk/>
          <pc:sldMk cId="2199149396" sldId="269"/>
        </pc:sldMkLst>
        <pc:spChg chg="mod">
          <ac:chgData name="Ann Berit Lauritsen Molleskolen" userId="S::annx0477@skole.skanderborg.dk::bd955826-7980-4f7f-9117-e24038dd0474" providerId="AD" clId="Web-{63FBE87F-5F40-47CF-632E-46246F06BAD7}" dt="2020-08-20T06:02:45.999" v="106" actId="20577"/>
          <ac:spMkLst>
            <pc:docMk/>
            <pc:sldMk cId="2199149396" sldId="269"/>
            <ac:spMk id="2" creationId="{3283B32F-C500-482A-A29C-D24D15DFB25E}"/>
          </ac:spMkLst>
        </pc:spChg>
        <pc:spChg chg="mod">
          <ac:chgData name="Ann Berit Lauritsen Molleskolen" userId="S::annx0477@skole.skanderborg.dk::bd955826-7980-4f7f-9117-e24038dd0474" providerId="AD" clId="Web-{63FBE87F-5F40-47CF-632E-46246F06BAD7}" dt="2020-08-20T06:04:00.173" v="262" actId="14100"/>
          <ac:spMkLst>
            <pc:docMk/>
            <pc:sldMk cId="2199149396" sldId="269"/>
            <ac:spMk id="3" creationId="{797E9AF8-BB0D-4561-A1A3-91F5680A39DA}"/>
          </ac:spMkLst>
        </pc:spChg>
      </pc:sldChg>
      <pc:sldChg chg="addSp delSp modSp">
        <pc:chgData name="Ann Berit Lauritsen Molleskolen" userId="S::annx0477@skole.skanderborg.dk::bd955826-7980-4f7f-9117-e24038dd0474" providerId="AD" clId="Web-{63FBE87F-5F40-47CF-632E-46246F06BAD7}" dt="2020-08-20T06:05:09.316" v="294"/>
        <pc:sldMkLst>
          <pc:docMk/>
          <pc:sldMk cId="3490966888" sldId="270"/>
        </pc:sldMkLst>
        <pc:spChg chg="mod">
          <ac:chgData name="Ann Berit Lauritsen Molleskolen" userId="S::annx0477@skole.skanderborg.dk::bd955826-7980-4f7f-9117-e24038dd0474" providerId="AD" clId="Web-{63FBE87F-5F40-47CF-632E-46246F06BAD7}" dt="2020-08-20T06:05:09.316" v="294"/>
          <ac:spMkLst>
            <pc:docMk/>
            <pc:sldMk cId="3490966888" sldId="270"/>
            <ac:spMk id="2" creationId="{3283B32F-C500-482A-A29C-D24D15DFB25E}"/>
          </ac:spMkLst>
        </pc:spChg>
        <pc:spChg chg="mod">
          <ac:chgData name="Ann Berit Lauritsen Molleskolen" userId="S::annx0477@skole.skanderborg.dk::bd955826-7980-4f7f-9117-e24038dd0474" providerId="AD" clId="Web-{63FBE87F-5F40-47CF-632E-46246F06BAD7}" dt="2020-08-20T06:05:09.316" v="294"/>
          <ac:spMkLst>
            <pc:docMk/>
            <pc:sldMk cId="3490966888" sldId="270"/>
            <ac:spMk id="3" creationId="{797E9AF8-BB0D-4561-A1A3-91F5680A39DA}"/>
          </ac:spMkLst>
        </pc:spChg>
        <pc:spChg chg="del">
          <ac:chgData name="Ann Berit Lauritsen Molleskolen" userId="S::annx0477@skole.skanderborg.dk::bd955826-7980-4f7f-9117-e24038dd0474" providerId="AD" clId="Web-{63FBE87F-5F40-47CF-632E-46246F06BAD7}" dt="2020-08-20T06:04:54.347" v="265"/>
          <ac:spMkLst>
            <pc:docMk/>
            <pc:sldMk cId="3490966888" sldId="270"/>
            <ac:spMk id="22" creationId="{F13C74B1-5B17-4795-BED0-7140497B445A}"/>
          </ac:spMkLst>
        </pc:spChg>
        <pc:spChg chg="del">
          <ac:chgData name="Ann Berit Lauritsen Molleskolen" userId="S::annx0477@skole.skanderborg.dk::bd955826-7980-4f7f-9117-e24038dd0474" providerId="AD" clId="Web-{63FBE87F-5F40-47CF-632E-46246F06BAD7}" dt="2020-08-20T06:04:54.347" v="265"/>
          <ac:spMkLst>
            <pc:docMk/>
            <pc:sldMk cId="3490966888" sldId="270"/>
            <ac:spMk id="24" creationId="{3FCFB1DE-0B7E-48CC-BA90-B2AB0889F9D6}"/>
          </ac:spMkLst>
        </pc:spChg>
        <pc:spChg chg="add del">
          <ac:chgData name="Ann Berit Lauritsen Molleskolen" userId="S::annx0477@skole.skanderborg.dk::bd955826-7980-4f7f-9117-e24038dd0474" providerId="AD" clId="Web-{63FBE87F-5F40-47CF-632E-46246F06BAD7}" dt="2020-08-20T06:05:09.316" v="294"/>
          <ac:spMkLst>
            <pc:docMk/>
            <pc:sldMk cId="3490966888" sldId="270"/>
            <ac:spMk id="29" creationId="{F13C74B1-5B17-4795-BED0-7140497B445A}"/>
          </ac:spMkLst>
        </pc:spChg>
        <pc:spChg chg="add del">
          <ac:chgData name="Ann Berit Lauritsen Molleskolen" userId="S::annx0477@skole.skanderborg.dk::bd955826-7980-4f7f-9117-e24038dd0474" providerId="AD" clId="Web-{63FBE87F-5F40-47CF-632E-46246F06BAD7}" dt="2020-08-20T06:05:09.316" v="294"/>
          <ac:spMkLst>
            <pc:docMk/>
            <pc:sldMk cId="3490966888" sldId="270"/>
            <ac:spMk id="31" creationId="{3FCFB1DE-0B7E-48CC-BA90-B2AB0889F9D6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05:09.316" v="294"/>
          <ac:spMkLst>
            <pc:docMk/>
            <pc:sldMk cId="3490966888" sldId="270"/>
            <ac:spMk id="36" creationId="{2C61293E-6EBE-43EF-A52C-9BEBFD7679D4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05:09.316" v="294"/>
          <ac:spMkLst>
            <pc:docMk/>
            <pc:sldMk cId="3490966888" sldId="270"/>
            <ac:spMk id="38" creationId="{3FCFB1DE-0B7E-48CC-BA90-B2AB0889F9D6}"/>
          </ac:spMkLst>
        </pc:spChg>
        <pc:picChg chg="add mod">
          <ac:chgData name="Ann Berit Lauritsen Molleskolen" userId="S::annx0477@skole.skanderborg.dk::bd955826-7980-4f7f-9117-e24038dd0474" providerId="AD" clId="Web-{63FBE87F-5F40-47CF-632E-46246F06BAD7}" dt="2020-08-20T06:05:09.316" v="294"/>
          <ac:picMkLst>
            <pc:docMk/>
            <pc:sldMk cId="3490966888" sldId="270"/>
            <ac:picMk id="4" creationId="{86343AA5-AC14-487A-A2EE-6E9763B12E1A}"/>
          </ac:picMkLst>
        </pc:picChg>
        <pc:picChg chg="del">
          <ac:chgData name="Ann Berit Lauritsen Molleskolen" userId="S::annx0477@skole.skanderborg.dk::bd955826-7980-4f7f-9117-e24038dd0474" providerId="AD" clId="Web-{63FBE87F-5F40-47CF-632E-46246F06BAD7}" dt="2020-08-20T06:04:48.846" v="263"/>
          <ac:picMkLst>
            <pc:docMk/>
            <pc:sldMk cId="3490966888" sldId="270"/>
            <ac:picMk id="5" creationId="{E65DAFA7-C18A-44BC-8581-D41E38C61FA4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63FBE87F-5F40-47CF-632E-46246F06BAD7}" dt="2020-08-20T06:07:15.397" v="348" actId="1076"/>
        <pc:sldMkLst>
          <pc:docMk/>
          <pc:sldMk cId="1217851356" sldId="271"/>
        </pc:sldMkLst>
        <pc:spChg chg="mod">
          <ac:chgData name="Ann Berit Lauritsen Molleskolen" userId="S::annx0477@skole.skanderborg.dk::bd955826-7980-4f7f-9117-e24038dd0474" providerId="AD" clId="Web-{63FBE87F-5F40-47CF-632E-46246F06BAD7}" dt="2020-08-20T06:06:34.818" v="309" actId="14100"/>
          <ac:spMkLst>
            <pc:docMk/>
            <pc:sldMk cId="1217851356" sldId="271"/>
            <ac:spMk id="2" creationId="{1A3489AC-7542-4F74-AAA2-3101C1C78F3C}"/>
          </ac:spMkLst>
        </pc:spChg>
        <pc:spChg chg="del">
          <ac:chgData name="Ann Berit Lauritsen Molleskolen" userId="S::annx0477@skole.skanderborg.dk::bd955826-7980-4f7f-9117-e24038dd0474" providerId="AD" clId="Web-{63FBE87F-5F40-47CF-632E-46246F06BAD7}" dt="2020-08-20T06:06:03.551" v="297"/>
          <ac:spMkLst>
            <pc:docMk/>
            <pc:sldMk cId="1217851356" sldId="271"/>
            <ac:spMk id="3" creationId="{0B5EBC65-FADB-4640-A1C7-A46F499EFBEA}"/>
          </ac:spMkLst>
        </pc:spChg>
        <pc:spChg chg="add mod">
          <ac:chgData name="Ann Berit Lauritsen Molleskolen" userId="S::annx0477@skole.skanderborg.dk::bd955826-7980-4f7f-9117-e24038dd0474" providerId="AD" clId="Web-{63FBE87F-5F40-47CF-632E-46246F06BAD7}" dt="2020-08-20T06:07:15.397" v="348" actId="1076"/>
          <ac:spMkLst>
            <pc:docMk/>
            <pc:sldMk cId="1217851356" sldId="271"/>
            <ac:spMk id="6" creationId="{DD30EA9F-1911-4585-B37E-BC74373C6920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06:15.224" v="308"/>
          <ac:spMkLst>
            <pc:docMk/>
            <pc:sldMk cId="1217851356" sldId="271"/>
            <ac:spMk id="9" creationId="{DA381740-063A-41A4-836D-85D14980EEF0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06:15.224" v="308"/>
          <ac:spMkLst>
            <pc:docMk/>
            <pc:sldMk cId="1217851356" sldId="271"/>
            <ac:spMk id="11" creationId="{9B7AD9F6-8CE7-4299-8FC6-328F4DCD3FF9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06:15.224" v="308"/>
          <ac:spMkLst>
            <pc:docMk/>
            <pc:sldMk cId="1217851356" sldId="271"/>
            <ac:spMk id="13" creationId="{F49775AF-8896-43EE-92C6-83497D6DC56F}"/>
          </ac:spMkLst>
        </pc:spChg>
        <pc:picChg chg="add mod ord">
          <ac:chgData name="Ann Berit Lauritsen Molleskolen" userId="S::annx0477@skole.skanderborg.dk::bd955826-7980-4f7f-9117-e24038dd0474" providerId="AD" clId="Web-{63FBE87F-5F40-47CF-632E-46246F06BAD7}" dt="2020-08-20T06:06:15.224" v="308"/>
          <ac:picMkLst>
            <pc:docMk/>
            <pc:sldMk cId="1217851356" sldId="271"/>
            <ac:picMk id="4" creationId="{F3506B0E-C5F2-4E06-B13F-89B08C23250B}"/>
          </ac:picMkLst>
        </pc:picChg>
        <pc:picChg chg="add del mod">
          <ac:chgData name="Ann Berit Lauritsen Molleskolen" userId="S::annx0477@skole.skanderborg.dk::bd955826-7980-4f7f-9117-e24038dd0474" providerId="AD" clId="Web-{63FBE87F-5F40-47CF-632E-46246F06BAD7}" dt="2020-08-20T06:06:39.568" v="311"/>
          <ac:picMkLst>
            <pc:docMk/>
            <pc:sldMk cId="1217851356" sldId="271"/>
            <ac:picMk id="5" creationId="{A457E15F-B7B2-4F47-B974-4AF2730253D5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63FBE87F-5F40-47CF-632E-46246F06BAD7}" dt="2020-08-20T06:11:35.420" v="362"/>
        <pc:sldMkLst>
          <pc:docMk/>
          <pc:sldMk cId="4036703095" sldId="272"/>
        </pc:sldMkLst>
        <pc:spChg chg="mod">
          <ac:chgData name="Ann Berit Lauritsen Molleskolen" userId="S::annx0477@skole.skanderborg.dk::bd955826-7980-4f7f-9117-e24038dd0474" providerId="AD" clId="Web-{63FBE87F-5F40-47CF-632E-46246F06BAD7}" dt="2020-08-20T06:11:35.420" v="362"/>
          <ac:spMkLst>
            <pc:docMk/>
            <pc:sldMk cId="4036703095" sldId="272"/>
            <ac:spMk id="2" creationId="{F8425D70-A9E2-40A8-945A-C57EE18393C7}"/>
          </ac:spMkLst>
        </pc:spChg>
        <pc:spChg chg="del">
          <ac:chgData name="Ann Berit Lauritsen Molleskolen" userId="S::annx0477@skole.skanderborg.dk::bd955826-7980-4f7f-9117-e24038dd0474" providerId="AD" clId="Web-{63FBE87F-5F40-47CF-632E-46246F06BAD7}" dt="2020-08-20T06:11:24.951" v="350"/>
          <ac:spMkLst>
            <pc:docMk/>
            <pc:sldMk cId="4036703095" sldId="272"/>
            <ac:spMk id="3" creationId="{7FAAA6DB-B763-47CD-A972-BB59F6A3B734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11:35.420" v="362"/>
          <ac:spMkLst>
            <pc:docMk/>
            <pc:sldMk cId="4036703095" sldId="272"/>
            <ac:spMk id="9" creationId="{DA381740-063A-41A4-836D-85D14980EEF0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11:35.420" v="362"/>
          <ac:spMkLst>
            <pc:docMk/>
            <pc:sldMk cId="4036703095" sldId="272"/>
            <ac:spMk id="11" creationId="{9B7AD9F6-8CE7-4299-8FC6-328F4DCD3FF9}"/>
          </ac:spMkLst>
        </pc:spChg>
        <pc:spChg chg="add">
          <ac:chgData name="Ann Berit Lauritsen Molleskolen" userId="S::annx0477@skole.skanderborg.dk::bd955826-7980-4f7f-9117-e24038dd0474" providerId="AD" clId="Web-{63FBE87F-5F40-47CF-632E-46246F06BAD7}" dt="2020-08-20T06:11:35.420" v="362"/>
          <ac:spMkLst>
            <pc:docMk/>
            <pc:sldMk cId="4036703095" sldId="272"/>
            <ac:spMk id="13" creationId="{F49775AF-8896-43EE-92C6-83497D6DC56F}"/>
          </ac:spMkLst>
        </pc:spChg>
        <pc:picChg chg="add mod ord">
          <ac:chgData name="Ann Berit Lauritsen Molleskolen" userId="S::annx0477@skole.skanderborg.dk::bd955826-7980-4f7f-9117-e24038dd0474" providerId="AD" clId="Web-{63FBE87F-5F40-47CF-632E-46246F06BAD7}" dt="2020-08-20T06:11:35.420" v="362"/>
          <ac:picMkLst>
            <pc:docMk/>
            <pc:sldMk cId="4036703095" sldId="272"/>
            <ac:picMk id="4" creationId="{77945934-3E11-448A-A8CF-720CBA223A62}"/>
          </ac:picMkLst>
        </pc:picChg>
      </pc:sldChg>
      <pc:sldChg chg="del">
        <pc:chgData name="Ann Berit Lauritsen Molleskolen" userId="S::annx0477@skole.skanderborg.dk::bd955826-7980-4f7f-9117-e24038dd0474" providerId="AD" clId="Web-{63FBE87F-5F40-47CF-632E-46246F06BAD7}" dt="2020-08-20T06:05:18.128" v="295"/>
        <pc:sldMkLst>
          <pc:docMk/>
          <pc:sldMk cId="60775176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FC6B4-53B4-494C-9303-58DC96D2C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82" r="6" b="6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cs typeface="Calibri Light"/>
              </a:rPr>
              <a:t>Dengang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jeg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drog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afsted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6600" dirty="0"/>
              <a:t>Drog afsted</a:t>
            </a:r>
          </a:p>
        </p:txBody>
      </p:sp>
      <p:pic>
        <p:nvPicPr>
          <p:cNvPr id="5" name="Billede 5" descr="Et billede, der indeholder person, stor, gade, gruppe&#10;&#10;Beskrivelsen er genereret automatisk">
            <a:extLst>
              <a:ext uri="{FF2B5EF4-FFF2-40B4-BE49-F238E27FC236}">
                <a16:creationId xmlns:a16="http://schemas.microsoft.com/office/drawing/2014/main" id="{DAA17FC6-0F04-48FD-92EF-40CC8DD38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94" b="4053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endParaRPr lang="da-DK" sz="1800" b="1"/>
          </a:p>
          <a:p>
            <a:pPr>
              <a:spcBef>
                <a:spcPts val="0"/>
              </a:spcBef>
            </a:pPr>
            <a:endParaRPr lang="da-DK" sz="1800" b="1"/>
          </a:p>
          <a:p>
            <a:endParaRPr lang="da-DK" sz="180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0F7EAD3-92AE-4C0D-9321-C0BE1F21D242}"/>
              </a:ext>
            </a:extLst>
          </p:cNvPr>
          <p:cNvSpPr txBox="1">
            <a:spLocks/>
          </p:cNvSpPr>
          <p:nvPr/>
        </p:nvSpPr>
        <p:spPr>
          <a:xfrm>
            <a:off x="5031105" y="4775358"/>
            <a:ext cx="3418990" cy="141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da-DK" sz="6600" dirty="0"/>
              <a:t>landsoldat</a:t>
            </a:r>
          </a:p>
        </p:txBody>
      </p:sp>
    </p:spTree>
    <p:extLst>
      <p:ext uri="{BB962C8B-B14F-4D97-AF65-F5344CB8AC3E}">
        <p14:creationId xmlns:p14="http://schemas.microsoft.com/office/powerpoint/2010/main" val="328532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a-DK" sz="7200"/>
              <a:t>min pige / min kæreste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da-DK" b="1"/>
          </a:p>
          <a:p>
            <a:pPr>
              <a:spcBef>
                <a:spcPts val="0"/>
              </a:spcBef>
            </a:pPr>
            <a:endParaRPr lang="da-DK" b="1"/>
          </a:p>
          <a:p>
            <a:endParaRPr lang="da-DK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86343AA5-AC14-487A-A2EE-6E9763B12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2" r="1433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096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3489AC-7542-4F74-AAA2-3101C1C7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2783204"/>
            <a:ext cx="3734014" cy="14230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Falder i krig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F3506B0E-C5F2-4E06-B13F-89B08C232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90" r="-3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D30EA9F-1911-4585-B37E-BC74373C6920}"/>
              </a:ext>
            </a:extLst>
          </p:cNvPr>
          <p:cNvSpPr txBox="1"/>
          <p:nvPr/>
        </p:nvSpPr>
        <p:spPr>
          <a:xfrm>
            <a:off x="890587" y="4879181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dirty="0">
                <a:latin typeface="The Serif Hand Black"/>
              </a:rPr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121785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425D70-A9E2-40A8-945A-C57EE183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Tapper - modig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person, udendørs, bærer, mand&#10;&#10;Beskrivelsen er genereret automatisk">
            <a:extLst>
              <a:ext uri="{FF2B5EF4-FFF2-40B4-BE49-F238E27FC236}">
                <a16:creationId xmlns:a16="http://schemas.microsoft.com/office/drawing/2014/main" id="{77945934-3E11-448A-A8CF-720CBA223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670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D13F6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da-DK" sz="6800" dirty="0">
                <a:solidFill>
                  <a:schemeClr val="bg1"/>
                </a:solidFill>
              </a:rPr>
              <a:t>dengang jeg drog afsted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883"/>
            <a:ext cx="10515600" cy="44831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Dengang jeg drog afsted – Dengang jeg drog afsted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Min pige ville med – ja, min pige ville med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Det kan du ej min ven – jeg går i krigen hen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Og hvis jeg ikke falder – kommer jeg nok hjem igen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Og var der ingen fare - så blev jeg her hos dig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Men alle Danmarks piger – de stoler jo på mig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Så derfor vil jeg slås - som tapper landsoldat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600" b="1" dirty="0"/>
              <a:t>Hurra – Hurra – Hurra.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b="1" dirty="0"/>
          </a:p>
          <a:p>
            <a:pPr>
              <a:lnSpc>
                <a:spcPct val="100000"/>
              </a:lnSpc>
            </a:pPr>
            <a:endParaRPr lang="da-DK" sz="2400"/>
          </a:p>
        </p:txBody>
      </p:sp>
    </p:spTree>
    <p:extLst>
      <p:ext uri="{BB962C8B-B14F-4D97-AF65-F5344CB8AC3E}">
        <p14:creationId xmlns:p14="http://schemas.microsoft.com/office/powerpoint/2010/main" val="21991493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62441"/>
      </a:dk2>
      <a:lt2>
        <a:srgbClr val="E2E8E6"/>
      </a:lt2>
      <a:accent1>
        <a:srgbClr val="D13F68"/>
      </a:accent1>
      <a:accent2>
        <a:srgbClr val="BF2D93"/>
      </a:accent2>
      <a:accent3>
        <a:srgbClr val="C03FD1"/>
      </a:accent3>
      <a:accent4>
        <a:srgbClr val="722DBF"/>
      </a:accent4>
      <a:accent5>
        <a:srgbClr val="473FD1"/>
      </a:accent5>
      <a:accent6>
        <a:srgbClr val="2D62BF"/>
      </a:accent6>
      <a:hlink>
        <a:srgbClr val="7861C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2E260-8289-4B61-97ED-2969C5B92541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04fb2254-7cdd-4ada-9e51-555680f3f508"/>
    <ds:schemaRef ds:uri="http://schemas.microsoft.com/office/2006/documentManagement/types"/>
    <ds:schemaRef ds:uri="http://purl.org/dc/dcmitype/"/>
    <ds:schemaRef ds:uri="http://purl.org/dc/terms/"/>
    <ds:schemaRef ds:uri="008ecd24-87ac-4a1e-adee-bfc44e157b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761D7-C901-43A8-9C7F-80C87EE83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C9014-A9E0-4B1D-9151-C77D13856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7" baseType="lpstr">
      <vt:lpstr>SketchyVTI</vt:lpstr>
      <vt:lpstr>Dengang jeg drog afsted</vt:lpstr>
      <vt:lpstr>Drog afsted</vt:lpstr>
      <vt:lpstr>min pige / min kæreste</vt:lpstr>
      <vt:lpstr>Falder i krig</vt:lpstr>
      <vt:lpstr>Tapper - modig</vt:lpstr>
      <vt:lpstr>dengang jeg drog afsted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 MLS-Mølleskolen</dc:creator>
  <cp:lastModifiedBy>Ann Berit Lauritsen Molleskolen</cp:lastModifiedBy>
  <cp:revision>297</cp:revision>
  <dcterms:created xsi:type="dcterms:W3CDTF">2020-08-10T13:18:57Z</dcterms:created>
  <dcterms:modified xsi:type="dcterms:W3CDTF">2020-08-20T06:11:37Z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