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da-DK" smtClean="0"/>
              <a:t>Klik for at redigere i master</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da-DK" smtClean="0"/>
              <a:t>Klik på ikonet for at tilføje et billede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da-DK" smtClean="0"/>
              <a:t>Klik for at redigere i master</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da-DK" smtClean="0"/>
              <a:t>Klik for at redigere i master</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da-DK" smtClean="0"/>
              <a:t>Klik for at redigere i master</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da-DK" smtClean="0"/>
              <a:t>Klik for at redigere i master</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3" name="Date Placeholder 2"/>
          <p:cNvSpPr>
            <a:spLocks noGrp="1"/>
          </p:cNvSpPr>
          <p:nvPr>
            <p:ph type="dt" sz="half" idx="10"/>
          </p:nvPr>
        </p:nvSpPr>
        <p:spPr/>
        <p:txBody>
          <a:bodyPr/>
          <a:lstStyle/>
          <a:p>
            <a:fld id="{48A87A34-81AB-432B-8DAE-1953F412C126}" type="datetimeFigureOut">
              <a:rPr lang="en-US" dirty="0"/>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da-DK" smtClean="0"/>
              <a:t>Klik for at redigere i master</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a-DK" smtClean="0"/>
              <a:t>Klik på ikonet for at tilføje et billede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a-DK" smtClean="0"/>
              <a:t>Klik på ikonet for at tilføje et billede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da-DK" smtClean="0"/>
              <a:t>Klik på ikonet for at tilføje et billede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Rediger typografien i masterens</a:t>
            </a:r>
          </a:p>
        </p:txBody>
      </p:sp>
      <p:sp>
        <p:nvSpPr>
          <p:cNvPr id="3" name="Date Placeholder 2"/>
          <p:cNvSpPr>
            <a:spLocks noGrp="1"/>
          </p:cNvSpPr>
          <p:nvPr>
            <p:ph type="dt" sz="half" idx="10"/>
          </p:nvPr>
        </p:nvSpPr>
        <p:spPr/>
        <p:txBody>
          <a:bodyPr/>
          <a:lstStyle/>
          <a:p>
            <a:fld id="{48A87A34-81AB-432B-8DAE-1953F412C126}" type="datetimeFigureOut">
              <a:rPr lang="en-US" dirty="0"/>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da-DK" smtClean="0"/>
              <a:t>Klik for at redigere i master</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141410" y="3073397"/>
            <a:ext cx="4878391" cy="2717801"/>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172200" y="3073397"/>
            <a:ext cx="4875210" cy="2717801"/>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da-DK" smtClean="0"/>
              <a:t>Klik for at redigere i master</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2/21/2019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Præsentation til samtaler</a:t>
            </a:r>
            <a:endParaRPr lang="da-DK" dirty="0"/>
          </a:p>
        </p:txBody>
      </p:sp>
      <p:sp>
        <p:nvSpPr>
          <p:cNvPr id="3" name="Undertitel 2"/>
          <p:cNvSpPr>
            <a:spLocks noGrp="1"/>
          </p:cNvSpPr>
          <p:nvPr>
            <p:ph type="subTitle" idx="1"/>
          </p:nvPr>
        </p:nvSpPr>
        <p:spPr/>
        <p:txBody>
          <a:bodyPr/>
          <a:lstStyle/>
          <a:p>
            <a:r>
              <a:rPr lang="da-DK" dirty="0" smtClean="0"/>
              <a:t>Mit liv som skoleelev</a:t>
            </a:r>
            <a:endParaRPr lang="da-DK" dirty="0"/>
          </a:p>
        </p:txBody>
      </p:sp>
    </p:spTree>
    <p:extLst>
      <p:ext uri="{BB962C8B-B14F-4D97-AF65-F5344CB8AC3E}">
        <p14:creationId xmlns:p14="http://schemas.microsoft.com/office/powerpoint/2010/main" val="15862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designopgaven</a:t>
            </a:r>
            <a:endParaRPr lang="da-DK" dirty="0"/>
          </a:p>
        </p:txBody>
      </p:sp>
      <p:sp>
        <p:nvSpPr>
          <p:cNvPr id="3" name="Pladsholder til indhold 2"/>
          <p:cNvSpPr>
            <a:spLocks noGrp="1"/>
          </p:cNvSpPr>
          <p:nvPr>
            <p:ph idx="1"/>
          </p:nvPr>
        </p:nvSpPr>
        <p:spPr/>
        <p:txBody>
          <a:bodyPr/>
          <a:lstStyle/>
          <a:p>
            <a:r>
              <a:rPr lang="da-DK" dirty="0" smtClean="0"/>
              <a:t>Din trivsel og læring.</a:t>
            </a:r>
          </a:p>
          <a:p>
            <a:r>
              <a:rPr lang="da-DK" dirty="0" smtClean="0"/>
              <a:t>Du skal vise noget om, hvordan du arbejder, og hvad du har lært.</a:t>
            </a:r>
          </a:p>
          <a:p>
            <a:r>
              <a:rPr lang="da-DK" dirty="0" smtClean="0"/>
              <a:t>Du må bruge forskellige ting: tekster, fotos, videoer, kreative produkter.</a:t>
            </a:r>
          </a:p>
          <a:p>
            <a:r>
              <a:rPr lang="da-DK" dirty="0" smtClean="0"/>
              <a:t>Du må bruge ”gamle produkter” eller producere nye ting</a:t>
            </a:r>
          </a:p>
          <a:p>
            <a:r>
              <a:rPr lang="da-DK" dirty="0" smtClean="0"/>
              <a:t>Du skal vise ting, du er stolt af og ting, du har svært ved.</a:t>
            </a:r>
          </a:p>
          <a:p>
            <a:r>
              <a:rPr lang="da-DK" dirty="0" smtClean="0"/>
              <a:t>Du skal komme med forklaringer og fortælle om alle dine ting.</a:t>
            </a:r>
          </a:p>
        </p:txBody>
      </p:sp>
    </p:spTree>
    <p:extLst>
      <p:ext uri="{BB962C8B-B14F-4D97-AF65-F5344CB8AC3E}">
        <p14:creationId xmlns:p14="http://schemas.microsoft.com/office/powerpoint/2010/main" val="1278425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feltstudie</a:t>
            </a:r>
            <a:endParaRPr lang="da-DK" dirty="0"/>
          </a:p>
        </p:txBody>
      </p:sp>
      <p:sp>
        <p:nvSpPr>
          <p:cNvPr id="3" name="Pladsholder til indhold 2"/>
          <p:cNvSpPr>
            <a:spLocks noGrp="1"/>
          </p:cNvSpPr>
          <p:nvPr>
            <p:ph idx="1"/>
          </p:nvPr>
        </p:nvSpPr>
        <p:spPr>
          <a:xfrm>
            <a:off x="1141412" y="2249487"/>
            <a:ext cx="9905999" cy="4160022"/>
          </a:xfrm>
        </p:spPr>
        <p:txBody>
          <a:bodyPr>
            <a:normAutofit/>
          </a:bodyPr>
          <a:lstStyle/>
          <a:p>
            <a:r>
              <a:rPr lang="da-DK" dirty="0" smtClean="0"/>
              <a:t>Indsaml alt, hvad du kan finde ”om dig selv.” Produkter, du har lavet. Fotos. Film. Kig på dit og klassens drev. Kig i fotomapper. Kig på skoletube. Studér dig selv. Tal med dine forældre. Lav interviews med dine klassekammerater. </a:t>
            </a:r>
          </a:p>
          <a:p>
            <a:pPr marL="0" indent="0">
              <a:buNone/>
            </a:pPr>
            <a:endParaRPr lang="da-DK" dirty="0"/>
          </a:p>
          <a:p>
            <a:pPr marL="0" indent="0">
              <a:buNone/>
            </a:pPr>
            <a:endParaRPr lang="da-DK" dirty="0" smtClean="0"/>
          </a:p>
        </p:txBody>
      </p:sp>
    </p:spTree>
    <p:extLst>
      <p:ext uri="{BB962C8B-B14F-4D97-AF65-F5344CB8AC3E}">
        <p14:creationId xmlns:p14="http://schemas.microsoft.com/office/powerpoint/2010/main" val="737206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Idé-generering</a:t>
            </a:r>
            <a:endParaRPr lang="da-DK" dirty="0"/>
          </a:p>
        </p:txBody>
      </p:sp>
      <p:sp>
        <p:nvSpPr>
          <p:cNvPr id="3" name="Pladsholder til indhold 2"/>
          <p:cNvSpPr>
            <a:spLocks noGrp="1"/>
          </p:cNvSpPr>
          <p:nvPr>
            <p:ph idx="1"/>
          </p:nvPr>
        </p:nvSpPr>
        <p:spPr/>
        <p:txBody>
          <a:bodyPr/>
          <a:lstStyle/>
          <a:p>
            <a:r>
              <a:rPr lang="da-DK" dirty="0" smtClean="0"/>
              <a:t>Du skal strukturere og sortere dit indsamlede materiale. Du skal lade dig inspirere og ud fra dit materiale lave en opskrift til, hvordan du vil præsentere dig selv for dine forældre. </a:t>
            </a:r>
          </a:p>
          <a:p>
            <a:r>
              <a:rPr lang="da-DK" dirty="0" smtClean="0"/>
              <a:t>Husk du har 5 minutter.</a:t>
            </a:r>
          </a:p>
          <a:p>
            <a:r>
              <a:rPr lang="da-DK" dirty="0" smtClean="0"/>
              <a:t>Når du har en opskrift, skal den godkendes af din lærer. </a:t>
            </a:r>
            <a:endParaRPr lang="da-DK" dirty="0"/>
          </a:p>
        </p:txBody>
      </p:sp>
    </p:spTree>
    <p:extLst>
      <p:ext uri="{BB962C8B-B14F-4D97-AF65-F5344CB8AC3E}">
        <p14:creationId xmlns:p14="http://schemas.microsoft.com/office/powerpoint/2010/main" val="262411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fabrikation</a:t>
            </a:r>
            <a:endParaRPr lang="da-DK" dirty="0"/>
          </a:p>
        </p:txBody>
      </p:sp>
      <p:sp>
        <p:nvSpPr>
          <p:cNvPr id="3" name="Pladsholder til indhold 2"/>
          <p:cNvSpPr>
            <a:spLocks noGrp="1"/>
          </p:cNvSpPr>
          <p:nvPr>
            <p:ph idx="1"/>
          </p:nvPr>
        </p:nvSpPr>
        <p:spPr>
          <a:xfrm>
            <a:off x="5880847" y="2097088"/>
            <a:ext cx="8768070" cy="2872690"/>
          </a:xfrm>
        </p:spPr>
        <p:txBody>
          <a:bodyPr>
            <a:normAutofit fontScale="62500" lnSpcReduction="20000"/>
          </a:bodyPr>
          <a:lstStyle/>
          <a:p>
            <a:r>
              <a:rPr lang="da-DK" dirty="0" smtClean="0"/>
              <a:t>Følg din plan, når du laver din præsentation til samtalen. </a:t>
            </a:r>
          </a:p>
          <a:p>
            <a:r>
              <a:rPr lang="da-DK" dirty="0" smtClean="0"/>
              <a:t>Vis, hvem du er.</a:t>
            </a:r>
          </a:p>
          <a:p>
            <a:r>
              <a:rPr lang="da-DK" dirty="0" smtClean="0"/>
              <a:t>Vis, hvordan du arbejder i undervisningstiden</a:t>
            </a:r>
          </a:p>
          <a:p>
            <a:r>
              <a:rPr lang="da-DK" dirty="0" smtClean="0"/>
              <a:t>Vis, hvad der kan være svært, og hvordan du arbejder med det</a:t>
            </a:r>
          </a:p>
          <a:p>
            <a:r>
              <a:rPr lang="da-DK" dirty="0" smtClean="0"/>
              <a:t>Vis, hvad du er stolt af.</a:t>
            </a:r>
          </a:p>
          <a:p>
            <a:r>
              <a:rPr lang="da-DK" dirty="0" smtClean="0"/>
              <a:t>Vis, hvordan du bidrager til klassefællesskabet</a:t>
            </a:r>
          </a:p>
          <a:p>
            <a:r>
              <a:rPr lang="da-DK" dirty="0" smtClean="0"/>
              <a:t>Vis, hvad du godt kan lide – hvordan du godt kan lide at arbejde.</a:t>
            </a:r>
          </a:p>
          <a:p>
            <a:r>
              <a:rPr lang="da-DK" dirty="0" smtClean="0"/>
              <a:t>Vis, hvornår du synes, du lærer mest</a:t>
            </a:r>
            <a:endParaRPr lang="da-DK" dirty="0"/>
          </a:p>
        </p:txBody>
      </p:sp>
      <p:sp>
        <p:nvSpPr>
          <p:cNvPr id="4" name="Tekstfelt 3"/>
          <p:cNvSpPr txBox="1"/>
          <p:nvPr/>
        </p:nvSpPr>
        <p:spPr>
          <a:xfrm>
            <a:off x="1219199" y="1828800"/>
            <a:ext cx="3657600" cy="3416320"/>
          </a:xfrm>
          <a:prstGeom prst="rect">
            <a:avLst/>
          </a:prstGeom>
          <a:noFill/>
        </p:spPr>
        <p:txBody>
          <a:bodyPr wrap="square" rtlCol="0">
            <a:spAutoFit/>
          </a:bodyPr>
          <a:lstStyle/>
          <a:p>
            <a:r>
              <a:rPr lang="da-DK" dirty="0" smtClean="0"/>
              <a:t>Hvad kan jeg bruge?</a:t>
            </a:r>
          </a:p>
          <a:p>
            <a:endParaRPr lang="da-DK" dirty="0"/>
          </a:p>
          <a:p>
            <a:pPr marL="285750" indent="-285750">
              <a:buFont typeface="Arial" panose="020B0604020202020204" pitchFamily="34" charset="0"/>
              <a:buChar char="•"/>
            </a:pPr>
            <a:r>
              <a:rPr lang="da-DK" dirty="0" smtClean="0"/>
              <a:t>Gamle produkter</a:t>
            </a:r>
          </a:p>
          <a:p>
            <a:pPr marL="285750" indent="-285750">
              <a:buFont typeface="Arial" panose="020B0604020202020204" pitchFamily="34" charset="0"/>
              <a:buChar char="•"/>
            </a:pPr>
            <a:r>
              <a:rPr lang="da-DK" dirty="0" smtClean="0"/>
              <a:t>Beskrivelser</a:t>
            </a:r>
          </a:p>
          <a:p>
            <a:pPr marL="285750" indent="-285750">
              <a:buFont typeface="Arial" panose="020B0604020202020204" pitchFamily="34" charset="0"/>
              <a:buChar char="•"/>
            </a:pPr>
            <a:r>
              <a:rPr lang="da-DK" dirty="0" smtClean="0"/>
              <a:t>Tag billeder – opstillede</a:t>
            </a:r>
          </a:p>
          <a:p>
            <a:pPr marL="285750" indent="-285750">
              <a:buFont typeface="Arial" panose="020B0604020202020204" pitchFamily="34" charset="0"/>
              <a:buChar char="•"/>
            </a:pPr>
            <a:r>
              <a:rPr lang="da-DK" dirty="0" smtClean="0"/>
              <a:t>Brug gamle billeder</a:t>
            </a:r>
          </a:p>
          <a:p>
            <a:pPr marL="285750" indent="-285750">
              <a:buFont typeface="Arial" panose="020B0604020202020204" pitchFamily="34" charset="0"/>
              <a:buChar char="•"/>
            </a:pPr>
            <a:r>
              <a:rPr lang="da-DK" dirty="0" smtClean="0"/>
              <a:t>Sammenlign før og nu</a:t>
            </a:r>
          </a:p>
          <a:p>
            <a:pPr marL="285750" indent="-285750">
              <a:buFont typeface="Arial" panose="020B0604020202020204" pitchFamily="34" charset="0"/>
              <a:buChar char="•"/>
            </a:pPr>
            <a:r>
              <a:rPr lang="da-DK" dirty="0" smtClean="0"/>
              <a:t>Lav – eller find – små videoklip</a:t>
            </a:r>
          </a:p>
          <a:p>
            <a:pPr marL="285750" indent="-285750">
              <a:buFont typeface="Arial" panose="020B0604020202020204" pitchFamily="34" charset="0"/>
              <a:buChar char="•"/>
            </a:pPr>
            <a:r>
              <a:rPr lang="da-DK" dirty="0" smtClean="0"/>
              <a:t>Lav en foldebog/en planche/en plakat/en collage</a:t>
            </a:r>
          </a:p>
          <a:p>
            <a:pPr marL="285750" indent="-285750">
              <a:buFont typeface="Arial" panose="020B0604020202020204" pitchFamily="34" charset="0"/>
              <a:buChar char="•"/>
            </a:pPr>
            <a:r>
              <a:rPr lang="da-DK" dirty="0" smtClean="0"/>
              <a:t>Bygge – skabe – dekorere - designe</a:t>
            </a:r>
          </a:p>
        </p:txBody>
      </p:sp>
      <p:sp>
        <p:nvSpPr>
          <p:cNvPr id="5" name="Tekstfelt 4"/>
          <p:cNvSpPr txBox="1"/>
          <p:nvPr/>
        </p:nvSpPr>
        <p:spPr>
          <a:xfrm>
            <a:off x="4383741" y="233082"/>
            <a:ext cx="5737412" cy="1200329"/>
          </a:xfrm>
          <a:prstGeom prst="rect">
            <a:avLst/>
          </a:prstGeom>
          <a:noFill/>
        </p:spPr>
        <p:txBody>
          <a:bodyPr wrap="square" rtlCol="0">
            <a:spAutoFit/>
          </a:bodyPr>
          <a:lstStyle/>
          <a:p>
            <a:r>
              <a:rPr lang="da-DK" dirty="0" smtClean="0"/>
              <a:t>Husk at der ikke er tid til at dine forældre og dine lærere kan læse lange beskrivelser. Du skal derfor sørge for at vise tingene og fortælle om dem. Din udstilling/præsentation skal være informativ og i høj grad visuel.</a:t>
            </a:r>
            <a:endParaRPr lang="da-DK" dirty="0"/>
          </a:p>
        </p:txBody>
      </p:sp>
    </p:spTree>
    <p:extLst>
      <p:ext uri="{BB962C8B-B14F-4D97-AF65-F5344CB8AC3E}">
        <p14:creationId xmlns:p14="http://schemas.microsoft.com/office/powerpoint/2010/main" val="2463755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argumentation</a:t>
            </a:r>
            <a:endParaRPr lang="da-DK" dirty="0"/>
          </a:p>
        </p:txBody>
      </p:sp>
      <p:sp>
        <p:nvSpPr>
          <p:cNvPr id="3" name="Pladsholder til indhold 2"/>
          <p:cNvSpPr>
            <a:spLocks noGrp="1"/>
          </p:cNvSpPr>
          <p:nvPr>
            <p:ph idx="1"/>
          </p:nvPr>
        </p:nvSpPr>
        <p:spPr/>
        <p:txBody>
          <a:bodyPr/>
          <a:lstStyle/>
          <a:p>
            <a:r>
              <a:rPr lang="da-DK" dirty="0" smtClean="0"/>
              <a:t>Til skole-hjem-samtale starter du med at tale. </a:t>
            </a:r>
          </a:p>
          <a:p>
            <a:r>
              <a:rPr lang="da-DK" dirty="0" smtClean="0"/>
              <a:t>Du har 5 minutter til din præsentation.</a:t>
            </a:r>
          </a:p>
          <a:p>
            <a:r>
              <a:rPr lang="da-DK" dirty="0" smtClean="0"/>
              <a:t>Sørg for at komme omkring alle punkter.</a:t>
            </a:r>
          </a:p>
          <a:p>
            <a:r>
              <a:rPr lang="da-DK" dirty="0" smtClean="0"/>
              <a:t>Du skal huske at øve dig. </a:t>
            </a:r>
          </a:p>
          <a:p>
            <a:r>
              <a:rPr lang="da-DK" dirty="0" smtClean="0"/>
              <a:t>Det er dit ansvar.</a:t>
            </a:r>
            <a:endParaRPr lang="da-DK" dirty="0"/>
          </a:p>
        </p:txBody>
      </p:sp>
    </p:spTree>
    <p:extLst>
      <p:ext uri="{BB962C8B-B14F-4D97-AF65-F5344CB8AC3E}">
        <p14:creationId xmlns:p14="http://schemas.microsoft.com/office/powerpoint/2010/main" val="7792387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redsløb">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TM04033919[[fn=Kredsløb]]</Template>
  <TotalTime>20</TotalTime>
  <Words>389</Words>
  <Application>Microsoft Office PowerPoint</Application>
  <PresentationFormat>Widescreen</PresentationFormat>
  <Paragraphs>41</Paragraphs>
  <Slides>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Trebuchet MS</vt:lpstr>
      <vt:lpstr>Tw Cen MT</vt:lpstr>
      <vt:lpstr>Kredsløb</vt:lpstr>
      <vt:lpstr>Præsentation til samtaler</vt:lpstr>
      <vt:lpstr>designopgaven</vt:lpstr>
      <vt:lpstr>feltstudie</vt:lpstr>
      <vt:lpstr>Idé-generering</vt:lpstr>
      <vt:lpstr>fabrikation</vt:lpstr>
      <vt:lpstr>argumentation</vt:lpstr>
    </vt:vector>
  </TitlesOfParts>
  <Company>Skanderborg Kommune UNV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til samtaler</dc:title>
  <dc:creator>Ann Berit Lauritsen Molleskolen</dc:creator>
  <cp:lastModifiedBy>Ann Berit Lauritsen Molleskolen</cp:lastModifiedBy>
  <cp:revision>3</cp:revision>
  <dcterms:created xsi:type="dcterms:W3CDTF">2019-02-21T12:43:10Z</dcterms:created>
  <dcterms:modified xsi:type="dcterms:W3CDTF">2019-02-21T13:03:23Z</dcterms:modified>
</cp:coreProperties>
</file>