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sldIdLst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8E931-4949-40AE-98EF-D889283F98E4}" v="11" dt="2020-09-04T10:55:52.382"/>
    <p1510:client id="{FF4C9DAF-A4EB-12BA-3E2F-6DF06E8E9B4C}" v="201" dt="2020-09-04T10:53:38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Berit Lauritsen Molleskolen" userId="S::annx0477@skole.skanderborg.dk::bd955826-7980-4f7f-9117-e24038dd0474" providerId="AD" clId="Web-{E238E931-4949-40AE-98EF-D889283F98E4}"/>
    <pc:docChg chg="modSld">
      <pc:chgData name="Ann Berit Lauritsen Molleskolen" userId="S::annx0477@skole.skanderborg.dk::bd955826-7980-4f7f-9117-e24038dd0474" providerId="AD" clId="Web-{E238E931-4949-40AE-98EF-D889283F98E4}" dt="2020-09-04T10:55:52.382" v="10" actId="1076"/>
      <pc:docMkLst>
        <pc:docMk/>
      </pc:docMkLst>
      <pc:sldChg chg="addSp delSp modSp">
        <pc:chgData name="Ann Berit Lauritsen Molleskolen" userId="S::annx0477@skole.skanderborg.dk::bd955826-7980-4f7f-9117-e24038dd0474" providerId="AD" clId="Web-{E238E931-4949-40AE-98EF-D889283F98E4}" dt="2020-09-04T10:55:52.382" v="10" actId="1076"/>
        <pc:sldMkLst>
          <pc:docMk/>
          <pc:sldMk cId="54477753" sldId="261"/>
        </pc:sldMkLst>
        <pc:spChg chg="add del mod">
          <ac:chgData name="Ann Berit Lauritsen Molleskolen" userId="S::annx0477@skole.skanderborg.dk::bd955826-7980-4f7f-9117-e24038dd0474" providerId="AD" clId="Web-{E238E931-4949-40AE-98EF-D889283F98E4}" dt="2020-09-04T10:55:38.257" v="6"/>
          <ac:spMkLst>
            <pc:docMk/>
            <pc:sldMk cId="54477753" sldId="261"/>
            <ac:spMk id="2" creationId="{39B50000-3716-4EEB-BEB6-2DE859842857}"/>
          </ac:spMkLst>
        </pc:spChg>
        <pc:picChg chg="add mod">
          <ac:chgData name="Ann Berit Lauritsen Molleskolen" userId="S::annx0477@skole.skanderborg.dk::bd955826-7980-4f7f-9117-e24038dd0474" providerId="AD" clId="Web-{E238E931-4949-40AE-98EF-D889283F98E4}" dt="2020-09-04T10:55:52.382" v="10" actId="1076"/>
          <ac:picMkLst>
            <pc:docMk/>
            <pc:sldMk cId="54477753" sldId="261"/>
            <ac:picMk id="4" creationId="{F8D5B6EE-63ED-4C05-9BBD-4AEB60883619}"/>
          </ac:picMkLst>
        </pc:picChg>
      </pc:sldChg>
    </pc:docChg>
  </pc:docChgLst>
  <pc:docChgLst>
    <pc:chgData name="Ann Berit Lauritsen Molleskolen" userId="S::annx0477@skole.skanderborg.dk::bd955826-7980-4f7f-9117-e24038dd0474" providerId="AD" clId="Web-{FF4C9DAF-A4EB-12BA-3E2F-6DF06E8E9B4C}"/>
    <pc:docChg chg="addSld delSld modSld addMainMaster delMainMaster">
      <pc:chgData name="Ann Berit Lauritsen Molleskolen" userId="S::annx0477@skole.skanderborg.dk::bd955826-7980-4f7f-9117-e24038dd0474" providerId="AD" clId="Web-{FF4C9DAF-A4EB-12BA-3E2F-6DF06E8E9B4C}" dt="2020-09-04T10:53:38.633" v="200" actId="1076"/>
      <pc:docMkLst>
        <pc:docMk/>
      </pc:docMkLst>
      <pc:sldChg chg="addSp delSp modSp del mod setBg modClrScheme chgLayout">
        <pc:chgData name="Ann Berit Lauritsen Molleskolen" userId="S::annx0477@skole.skanderborg.dk::bd955826-7980-4f7f-9117-e24038dd0474" providerId="AD" clId="Web-{FF4C9DAF-A4EB-12BA-3E2F-6DF06E8E9B4C}" dt="2020-09-04T10:46:52.294" v="29"/>
        <pc:sldMkLst>
          <pc:docMk/>
          <pc:sldMk cId="3424942676" sldId="256"/>
        </pc:sldMkLst>
        <pc:spChg chg="mod">
          <ac:chgData name="Ann Berit Lauritsen Molleskolen" userId="S::annx0477@skole.skanderborg.dk::bd955826-7980-4f7f-9117-e24038dd0474" providerId="AD" clId="Web-{FF4C9DAF-A4EB-12BA-3E2F-6DF06E8E9B4C}" dt="2020-09-04T10:44:36.571" v="12" actId="1076"/>
          <ac:spMkLst>
            <pc:docMk/>
            <pc:sldMk cId="3424942676" sldId="256"/>
            <ac:spMk id="2" creationId="{00000000-0000-0000-0000-000000000000}"/>
          </ac:spMkLst>
        </pc:spChg>
        <pc:spChg chg="del mod">
          <ac:chgData name="Ann Berit Lauritsen Molleskolen" userId="S::annx0477@skole.skanderborg.dk::bd955826-7980-4f7f-9117-e24038dd0474" providerId="AD" clId="Web-{FF4C9DAF-A4EB-12BA-3E2F-6DF06E8E9B4C}" dt="2020-09-04T10:44:26.259" v="9"/>
          <ac:spMkLst>
            <pc:docMk/>
            <pc:sldMk cId="3424942676" sldId="256"/>
            <ac:spMk id="3" creationId="{00000000-0000-0000-0000-000000000000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44:29.337" v="10"/>
          <ac:spMkLst>
            <pc:docMk/>
            <pc:sldMk cId="3424942676" sldId="256"/>
            <ac:spMk id="9" creationId="{CA22F210-7186-4074-94C5-FAD2C2EB15B2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44:29.337" v="10"/>
          <ac:spMkLst>
            <pc:docMk/>
            <pc:sldMk cId="3424942676" sldId="256"/>
            <ac:spMk id="11" creationId="{7ED93057-B056-4D1D-B0DA-F1619DAAF5A1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44:29.337" v="10"/>
          <ac:spMkLst>
            <pc:docMk/>
            <pc:sldMk cId="3424942676" sldId="256"/>
            <ac:spMk id="13" creationId="{F5B41592-BC5E-4AE2-8CA7-91C73FD8F744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44:29.337" v="10"/>
          <ac:spMkLst>
            <pc:docMk/>
            <pc:sldMk cId="3424942676" sldId="256"/>
            <ac:spMk id="15" creationId="{CB574A3D-9991-4D4A-91DF-0D0DE47DB31E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44:29.337" v="10"/>
          <ac:spMkLst>
            <pc:docMk/>
            <pc:sldMk cId="3424942676" sldId="256"/>
            <ac:spMk id="20" creationId="{987A0FBA-CC04-4256-A8EB-BB3C543E989C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44:29.337" v="10"/>
          <ac:spMkLst>
            <pc:docMk/>
            <pc:sldMk cId="3424942676" sldId="256"/>
            <ac:spMk id="22" creationId="{15A93C08-5026-4474-A6D5-87A03C1357A0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44:29.337" v="10"/>
          <ac:spMkLst>
            <pc:docMk/>
            <pc:sldMk cId="3424942676" sldId="256"/>
            <ac:spMk id="24" creationId="{E633B38B-B87A-4288-A20F-0223A6C27A5A}"/>
          </ac:spMkLst>
        </pc:spChg>
        <pc:picChg chg="add mod">
          <ac:chgData name="Ann Berit Lauritsen Molleskolen" userId="S::annx0477@skole.skanderborg.dk::bd955826-7980-4f7f-9117-e24038dd0474" providerId="AD" clId="Web-{FF4C9DAF-A4EB-12BA-3E2F-6DF06E8E9B4C}" dt="2020-09-04T10:44:29.337" v="10"/>
          <ac:picMkLst>
            <pc:docMk/>
            <pc:sldMk cId="3424942676" sldId="256"/>
            <ac:picMk id="4" creationId="{9C2F26C8-577D-4A62-AD9E-DC1392622294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FF4C9DAF-A4EB-12BA-3E2F-6DF06E8E9B4C}" dt="2020-09-04T10:47:05.529" v="33" actId="1076"/>
        <pc:sldMkLst>
          <pc:docMk/>
          <pc:sldMk cId="2195236557" sldId="257"/>
        </pc:sldMkLst>
        <pc:spChg chg="mod ord">
          <ac:chgData name="Ann Berit Lauritsen Molleskolen" userId="S::annx0477@skole.skanderborg.dk::bd955826-7980-4f7f-9117-e24038dd0474" providerId="AD" clId="Web-{FF4C9DAF-A4EB-12BA-3E2F-6DF06E8E9B4C}" dt="2020-09-04T10:47:05.529" v="33" actId="1076"/>
          <ac:spMkLst>
            <pc:docMk/>
            <pc:sldMk cId="2195236557" sldId="257"/>
            <ac:spMk id="2" creationId="{219096EB-B118-4451-A185-0FF52911505A}"/>
          </ac:spMkLst>
        </pc:spChg>
        <pc:spChg chg="del">
          <ac:chgData name="Ann Berit Lauritsen Molleskolen" userId="S::annx0477@skole.skanderborg.dk::bd955826-7980-4f7f-9117-e24038dd0474" providerId="AD" clId="Web-{FF4C9DAF-A4EB-12BA-3E2F-6DF06E8E9B4C}" dt="2020-09-04T10:45:46.433" v="20"/>
          <ac:spMkLst>
            <pc:docMk/>
            <pc:sldMk cId="2195236557" sldId="257"/>
            <ac:spMk id="3" creationId="{1CD1D2CC-D12A-44DB-869C-7DF755E1C840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46:35.575" v="24"/>
          <ac:spMkLst>
            <pc:docMk/>
            <pc:sldMk cId="2195236557" sldId="257"/>
            <ac:spMk id="10" creationId="{4372261E-F254-48FA-88A4-653CF02572BD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46:45.559" v="28"/>
          <ac:spMkLst>
            <pc:docMk/>
            <pc:sldMk cId="2195236557" sldId="257"/>
            <ac:spMk id="13" creationId="{075615F8-B807-416B-8DBB-536E4371AA51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46:45.559" v="28"/>
          <ac:spMkLst>
            <pc:docMk/>
            <pc:sldMk cId="2195236557" sldId="257"/>
            <ac:spMk id="15" creationId="{84B00B68-CFBC-4421-A21F-3AD42916864B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46:45.559" v="28"/>
          <ac:spMkLst>
            <pc:docMk/>
            <pc:sldMk cId="2195236557" sldId="257"/>
            <ac:spMk id="20" creationId="{A6EF5A53-0A64-4CA5-B9C7-1CB97CB5CF1C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46:45.559" v="28"/>
          <ac:spMkLst>
            <pc:docMk/>
            <pc:sldMk cId="2195236557" sldId="257"/>
            <ac:spMk id="22" creationId="{34ABFBEA-4EB0-4D02-A2C0-1733CD3D6F12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46:45.559" v="28"/>
          <ac:spMkLst>
            <pc:docMk/>
            <pc:sldMk cId="2195236557" sldId="257"/>
            <ac:spMk id="24" creationId="{19E083F6-57F4-487B-A766-EA0462B1EED8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46:45.559" v="28"/>
          <ac:spMkLst>
            <pc:docMk/>
            <pc:sldMk cId="2195236557" sldId="257"/>
            <ac:spMk id="26" creationId="{665A5CBD-5BDA-4345-915C-718F0E585911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46:45.559" v="28"/>
          <ac:spMkLst>
            <pc:docMk/>
            <pc:sldMk cId="2195236557" sldId="257"/>
            <ac:spMk id="28" creationId="{D3EC99D5-86FA-4CD7-95CF-B41FC946A1E8}"/>
          </ac:spMkLst>
        </pc:spChg>
        <pc:picChg chg="add mod ord">
          <ac:chgData name="Ann Berit Lauritsen Molleskolen" userId="S::annx0477@skole.skanderborg.dk::bd955826-7980-4f7f-9117-e24038dd0474" providerId="AD" clId="Web-{FF4C9DAF-A4EB-12BA-3E2F-6DF06E8E9B4C}" dt="2020-09-04T10:46:45.559" v="28"/>
          <ac:picMkLst>
            <pc:docMk/>
            <pc:sldMk cId="2195236557" sldId="257"/>
            <ac:picMk id="4" creationId="{1CB2DC77-E512-41DD-BE43-590B063E6571}"/>
          </ac:picMkLst>
        </pc:picChg>
        <pc:picChg chg="add mod">
          <ac:chgData name="Ann Berit Lauritsen Molleskolen" userId="S::annx0477@skole.skanderborg.dk::bd955826-7980-4f7f-9117-e24038dd0474" providerId="AD" clId="Web-{FF4C9DAF-A4EB-12BA-3E2F-6DF06E8E9B4C}" dt="2020-09-04T10:47:03.122" v="32" actId="1076"/>
          <ac:picMkLst>
            <pc:docMk/>
            <pc:sldMk cId="2195236557" sldId="257"/>
            <ac:picMk id="5" creationId="{B959911A-6AB9-48FD-81EC-21BDA159AF0F}"/>
          </ac:picMkLst>
        </pc:picChg>
        <pc:picChg chg="add mod">
          <ac:chgData name="Ann Berit Lauritsen Molleskolen" userId="S::annx0477@skole.skanderborg.dk::bd955826-7980-4f7f-9117-e24038dd0474" providerId="AD" clId="Web-{FF4C9DAF-A4EB-12BA-3E2F-6DF06E8E9B4C}" dt="2020-09-04T10:46:45.559" v="28"/>
          <ac:picMkLst>
            <pc:docMk/>
            <pc:sldMk cId="2195236557" sldId="257"/>
            <ac:picMk id="6" creationId="{F1BC81E4-6A0D-457D-9FA5-F5618E99BA83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FF4C9DAF-A4EB-12BA-3E2F-6DF06E8E9B4C}" dt="2020-09-04T10:47:58.139" v="43"/>
        <pc:sldMkLst>
          <pc:docMk/>
          <pc:sldMk cId="1980470513" sldId="258"/>
        </pc:sldMkLst>
        <pc:spChg chg="mod ord">
          <ac:chgData name="Ann Berit Lauritsen Molleskolen" userId="S::annx0477@skole.skanderborg.dk::bd955826-7980-4f7f-9117-e24038dd0474" providerId="AD" clId="Web-{FF4C9DAF-A4EB-12BA-3E2F-6DF06E8E9B4C}" dt="2020-09-04T10:47:58.139" v="43"/>
          <ac:spMkLst>
            <pc:docMk/>
            <pc:sldMk cId="1980470513" sldId="258"/>
            <ac:spMk id="2" creationId="{028A306B-370F-4EE7-92B1-38F195033050}"/>
          </ac:spMkLst>
        </pc:spChg>
        <pc:spChg chg="del">
          <ac:chgData name="Ann Berit Lauritsen Molleskolen" userId="S::annx0477@skole.skanderborg.dk::bd955826-7980-4f7f-9117-e24038dd0474" providerId="AD" clId="Web-{FF4C9DAF-A4EB-12BA-3E2F-6DF06E8E9B4C}" dt="2020-09-04T10:47:30.232" v="35"/>
          <ac:spMkLst>
            <pc:docMk/>
            <pc:sldMk cId="1980470513" sldId="258"/>
            <ac:spMk id="3" creationId="{523F4EFE-6A13-45CA-B076-28CAC13333E1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47:58.139" v="43"/>
          <ac:spMkLst>
            <pc:docMk/>
            <pc:sldMk cId="1980470513" sldId="258"/>
            <ac:spMk id="6" creationId="{34ABFBEA-4EB0-4D02-A2C0-1733CD3D6F12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47:58.139" v="43"/>
          <ac:spMkLst>
            <pc:docMk/>
            <pc:sldMk cId="1980470513" sldId="258"/>
            <ac:spMk id="7" creationId="{19E083F6-57F4-487B-A766-EA0462B1EED8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47:58.108" v="42"/>
          <ac:spMkLst>
            <pc:docMk/>
            <pc:sldMk cId="1980470513" sldId="258"/>
            <ac:spMk id="8" creationId="{5AFBB7CC-ABD9-4782-AAC3-FE898F077422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47:58.139" v="43"/>
          <ac:spMkLst>
            <pc:docMk/>
            <pc:sldMk cId="1980470513" sldId="258"/>
            <ac:spMk id="9" creationId="{A6EF5A53-0A64-4CA5-B9C7-1CB97CB5CF1C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47:58.108" v="42"/>
          <ac:spMkLst>
            <pc:docMk/>
            <pc:sldMk cId="1980470513" sldId="258"/>
            <ac:spMk id="11" creationId="{987A0FBA-CC04-4256-A8EB-BB3C543E989C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47:58.108" v="42"/>
          <ac:spMkLst>
            <pc:docMk/>
            <pc:sldMk cId="1980470513" sldId="258"/>
            <ac:spMk id="13" creationId="{3362A0EA-3E81-4464-94B8-70BE5870EDC0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47:58.139" v="43"/>
          <ac:spMkLst>
            <pc:docMk/>
            <pc:sldMk cId="1980470513" sldId="258"/>
            <ac:spMk id="15" creationId="{7A18C9FB-EC4C-4DAE-8F7D-C6E5AF607958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47:58.139" v="43"/>
          <ac:spMkLst>
            <pc:docMk/>
            <pc:sldMk cId="1980470513" sldId="258"/>
            <ac:spMk id="17" creationId="{A9896C11-F8DF-437A-B349-8AFD602DC0CA}"/>
          </ac:spMkLst>
        </pc:spChg>
        <pc:picChg chg="add mod ord">
          <ac:chgData name="Ann Berit Lauritsen Molleskolen" userId="S::annx0477@skole.skanderborg.dk::bd955826-7980-4f7f-9117-e24038dd0474" providerId="AD" clId="Web-{FF4C9DAF-A4EB-12BA-3E2F-6DF06E8E9B4C}" dt="2020-09-04T10:47:58.139" v="43"/>
          <ac:picMkLst>
            <pc:docMk/>
            <pc:sldMk cId="1980470513" sldId="258"/>
            <ac:picMk id="4" creationId="{4F26017D-359A-4FEC-A8E4-93A56D2DD073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FF4C9DAF-A4EB-12BA-3E2F-6DF06E8E9B4C}" dt="2020-09-04T10:49:25.829" v="105"/>
        <pc:sldMkLst>
          <pc:docMk/>
          <pc:sldMk cId="2405857906" sldId="259"/>
        </pc:sldMkLst>
        <pc:spChg chg="mod ord">
          <ac:chgData name="Ann Berit Lauritsen Molleskolen" userId="S::annx0477@skole.skanderborg.dk::bd955826-7980-4f7f-9117-e24038dd0474" providerId="AD" clId="Web-{FF4C9DAF-A4EB-12BA-3E2F-6DF06E8E9B4C}" dt="2020-09-04T10:49:25.829" v="105"/>
          <ac:spMkLst>
            <pc:docMk/>
            <pc:sldMk cId="2405857906" sldId="259"/>
            <ac:spMk id="2" creationId="{39C4A6E4-7C7C-42B8-84B7-086FA5943DC3}"/>
          </ac:spMkLst>
        </pc:spChg>
        <pc:spChg chg="del">
          <ac:chgData name="Ann Berit Lauritsen Molleskolen" userId="S::annx0477@skole.skanderborg.dk::bd955826-7980-4f7f-9117-e24038dd0474" providerId="AD" clId="Web-{FF4C9DAF-A4EB-12BA-3E2F-6DF06E8E9B4C}" dt="2020-09-04T10:48:37.250" v="95"/>
          <ac:spMkLst>
            <pc:docMk/>
            <pc:sldMk cId="2405857906" sldId="259"/>
            <ac:spMk id="3" creationId="{907EBBA6-E2E0-4BF5-8A9E-FE08518FDABD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49:25.829" v="105"/>
          <ac:spMkLst>
            <pc:docMk/>
            <pc:sldMk cId="2405857906" sldId="259"/>
            <ac:spMk id="6" creationId="{34ABFBEA-4EB0-4D02-A2C0-1733CD3D6F12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49:25.829" v="105"/>
          <ac:spMkLst>
            <pc:docMk/>
            <pc:sldMk cId="2405857906" sldId="259"/>
            <ac:spMk id="7" creationId="{19E083F6-57F4-487B-A766-EA0462B1EED8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48:43.797" v="97"/>
          <ac:spMkLst>
            <pc:docMk/>
            <pc:sldMk cId="2405857906" sldId="259"/>
            <ac:spMk id="8" creationId="{A8634B66-0A86-4899-AD46-C5E41B6819D4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49:25.829" v="105"/>
          <ac:spMkLst>
            <pc:docMk/>
            <pc:sldMk cId="2405857906" sldId="259"/>
            <ac:spMk id="9" creationId="{A6EF5A53-0A64-4CA5-B9C7-1CB97CB5CF1C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48:43.797" v="97"/>
          <ac:spMkLst>
            <pc:docMk/>
            <pc:sldMk cId="2405857906" sldId="259"/>
            <ac:spMk id="11" creationId="{987A0FBA-CC04-4256-A8EB-BB3C543E989C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48:43.797" v="97"/>
          <ac:spMkLst>
            <pc:docMk/>
            <pc:sldMk cId="2405857906" sldId="259"/>
            <ac:spMk id="13" creationId="{E633B38B-B87A-4288-A20F-0223A6C27A5A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49:25.829" v="105"/>
          <ac:spMkLst>
            <pc:docMk/>
            <pc:sldMk cId="2405857906" sldId="259"/>
            <ac:spMk id="15" creationId="{7A18C9FB-EC4C-4DAE-8F7D-C6E5AF607958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49:25.829" v="105"/>
          <ac:spMkLst>
            <pc:docMk/>
            <pc:sldMk cId="2405857906" sldId="259"/>
            <ac:spMk id="17" creationId="{A9896C11-F8DF-437A-B349-8AFD602DC0CA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49:25.829" v="105"/>
          <ac:spMkLst>
            <pc:docMk/>
            <pc:sldMk cId="2405857906" sldId="259"/>
            <ac:spMk id="22" creationId="{A6EF5A53-0A64-4CA5-B9C7-1CB97CB5CF1C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49:25.829" v="105"/>
          <ac:spMkLst>
            <pc:docMk/>
            <pc:sldMk cId="2405857906" sldId="259"/>
            <ac:spMk id="24" creationId="{34ABFBEA-4EB0-4D02-A2C0-1733CD3D6F12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49:25.829" v="105"/>
          <ac:spMkLst>
            <pc:docMk/>
            <pc:sldMk cId="2405857906" sldId="259"/>
            <ac:spMk id="26" creationId="{19E083F6-57F4-487B-A766-EA0462B1EED8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49:25.829" v="105"/>
          <ac:spMkLst>
            <pc:docMk/>
            <pc:sldMk cId="2405857906" sldId="259"/>
            <ac:spMk id="28" creationId="{665A5CBD-5BDA-4345-915C-718F0E585911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49:25.829" v="105"/>
          <ac:spMkLst>
            <pc:docMk/>
            <pc:sldMk cId="2405857906" sldId="259"/>
            <ac:spMk id="30" creationId="{2DF2BFFF-ADAB-4E4F-9F4B-651D0710F2AB}"/>
          </ac:spMkLst>
        </pc:spChg>
        <pc:picChg chg="add mod ord">
          <ac:chgData name="Ann Berit Lauritsen Molleskolen" userId="S::annx0477@skole.skanderborg.dk::bd955826-7980-4f7f-9117-e24038dd0474" providerId="AD" clId="Web-{FF4C9DAF-A4EB-12BA-3E2F-6DF06E8E9B4C}" dt="2020-09-04T10:49:25.829" v="105"/>
          <ac:picMkLst>
            <pc:docMk/>
            <pc:sldMk cId="2405857906" sldId="259"/>
            <ac:picMk id="4" creationId="{45D40AA4-DEA2-4669-85A3-D44148EAB6D8}"/>
          </ac:picMkLst>
        </pc:picChg>
        <pc:picChg chg="add mod">
          <ac:chgData name="Ann Berit Lauritsen Molleskolen" userId="S::annx0477@skole.skanderborg.dk::bd955826-7980-4f7f-9117-e24038dd0474" providerId="AD" clId="Web-{FF4C9DAF-A4EB-12BA-3E2F-6DF06E8E9B4C}" dt="2020-09-04T10:49:25.829" v="105"/>
          <ac:picMkLst>
            <pc:docMk/>
            <pc:sldMk cId="2405857906" sldId="259"/>
            <ac:picMk id="5" creationId="{C20F6B76-116C-4628-A93A-AA22F8CD36E7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FF4C9DAF-A4EB-12BA-3E2F-6DF06E8E9B4C}" dt="2020-09-04T10:53:08.648" v="180" actId="14100"/>
        <pc:sldMkLst>
          <pc:docMk/>
          <pc:sldMk cId="988529045" sldId="260"/>
        </pc:sldMkLst>
        <pc:spChg chg="mod ord">
          <ac:chgData name="Ann Berit Lauritsen Molleskolen" userId="S::annx0477@skole.skanderborg.dk::bd955826-7980-4f7f-9117-e24038dd0474" providerId="AD" clId="Web-{FF4C9DAF-A4EB-12BA-3E2F-6DF06E8E9B4C}" dt="2020-09-04T10:52:39.366" v="128" actId="1076"/>
          <ac:spMkLst>
            <pc:docMk/>
            <pc:sldMk cId="988529045" sldId="260"/>
            <ac:spMk id="2" creationId="{C302D645-2B22-4798-9B84-2B290F3D7C8F}"/>
          </ac:spMkLst>
        </pc:spChg>
        <pc:spChg chg="del">
          <ac:chgData name="Ann Berit Lauritsen Molleskolen" userId="S::annx0477@skole.skanderborg.dk::bd955826-7980-4f7f-9117-e24038dd0474" providerId="AD" clId="Web-{FF4C9DAF-A4EB-12BA-3E2F-6DF06E8E9B4C}" dt="2020-09-04T10:50:24.065" v="123"/>
          <ac:spMkLst>
            <pc:docMk/>
            <pc:sldMk cId="988529045" sldId="260"/>
            <ac:spMk id="3" creationId="{6919C1BE-EA47-44FD-BE39-B3A3343B72C6}"/>
          </ac:spMkLst>
        </pc:spChg>
        <pc:spChg chg="add mod">
          <ac:chgData name="Ann Berit Lauritsen Molleskolen" userId="S::annx0477@skole.skanderborg.dk::bd955826-7980-4f7f-9117-e24038dd0474" providerId="AD" clId="Web-{FF4C9DAF-A4EB-12BA-3E2F-6DF06E8E9B4C}" dt="2020-09-04T10:53:08.648" v="180" actId="14100"/>
          <ac:spMkLst>
            <pc:docMk/>
            <pc:sldMk cId="988529045" sldId="260"/>
            <ac:spMk id="6" creationId="{27C93C36-DBA8-4483-8214-F19C65DBCEEF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50:27.222" v="124"/>
          <ac:spMkLst>
            <pc:docMk/>
            <pc:sldMk cId="988529045" sldId="260"/>
            <ac:spMk id="9" creationId="{A6EF5A53-0A64-4CA5-B9C7-1CB97CB5CF1C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50:27.222" v="124"/>
          <ac:spMkLst>
            <pc:docMk/>
            <pc:sldMk cId="988529045" sldId="260"/>
            <ac:spMk id="11" creationId="{34ABFBEA-4EB0-4D02-A2C0-1733CD3D6F12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50:27.222" v="124"/>
          <ac:spMkLst>
            <pc:docMk/>
            <pc:sldMk cId="988529045" sldId="260"/>
            <ac:spMk id="13" creationId="{19E083F6-57F4-487B-A766-EA0462B1EED8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50:27.222" v="124"/>
          <ac:spMkLst>
            <pc:docMk/>
            <pc:sldMk cId="988529045" sldId="260"/>
            <ac:spMk id="15" creationId="{7A18C9FB-EC4C-4DAE-8F7D-C6E5AF607958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50:27.222" v="124"/>
          <ac:spMkLst>
            <pc:docMk/>
            <pc:sldMk cId="988529045" sldId="260"/>
            <ac:spMk id="17" creationId="{5DC75FBE-6346-435A-B28A-51464B721091}"/>
          </ac:spMkLst>
        </pc:spChg>
        <pc:picChg chg="add mod ord">
          <ac:chgData name="Ann Berit Lauritsen Molleskolen" userId="S::annx0477@skole.skanderborg.dk::bd955826-7980-4f7f-9117-e24038dd0474" providerId="AD" clId="Web-{FF4C9DAF-A4EB-12BA-3E2F-6DF06E8E9B4C}" dt="2020-09-04T10:50:27.222" v="124"/>
          <ac:picMkLst>
            <pc:docMk/>
            <pc:sldMk cId="988529045" sldId="260"/>
            <ac:picMk id="4" creationId="{9C828A4E-0B8C-4D92-84DF-3E4AB8D2619E}"/>
          </ac:picMkLst>
        </pc:picChg>
        <pc:picChg chg="add del mod">
          <ac:chgData name="Ann Berit Lauritsen Molleskolen" userId="S::annx0477@skole.skanderborg.dk::bd955826-7980-4f7f-9117-e24038dd0474" providerId="AD" clId="Web-{FF4C9DAF-A4EB-12BA-3E2F-6DF06E8E9B4C}" dt="2020-09-04T10:52:44.819" v="130"/>
          <ac:picMkLst>
            <pc:docMk/>
            <pc:sldMk cId="988529045" sldId="260"/>
            <ac:picMk id="5" creationId="{1FCED708-FAA6-44FB-874B-B9E57590A244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FF4C9DAF-A4EB-12BA-3E2F-6DF06E8E9B4C}" dt="2020-09-04T10:53:38.633" v="200" actId="1076"/>
        <pc:sldMkLst>
          <pc:docMk/>
          <pc:sldMk cId="54477753" sldId="261"/>
        </pc:sldMkLst>
        <pc:spChg chg="del">
          <ac:chgData name="Ann Berit Lauritsen Molleskolen" userId="S::annx0477@skole.skanderborg.dk::bd955826-7980-4f7f-9117-e24038dd0474" providerId="AD" clId="Web-{FF4C9DAF-A4EB-12BA-3E2F-6DF06E8E9B4C}" dt="2020-09-04T10:53:21.055" v="185"/>
          <ac:spMkLst>
            <pc:docMk/>
            <pc:sldMk cId="54477753" sldId="261"/>
            <ac:spMk id="2" creationId="{D8262C47-4280-42CD-88EB-A94A0FCF00C3}"/>
          </ac:spMkLst>
        </pc:spChg>
        <pc:spChg chg="mod">
          <ac:chgData name="Ann Berit Lauritsen Molleskolen" userId="S::annx0477@skole.skanderborg.dk::bd955826-7980-4f7f-9117-e24038dd0474" providerId="AD" clId="Web-{FF4C9DAF-A4EB-12BA-3E2F-6DF06E8E9B4C}" dt="2020-09-04T10:53:38.633" v="200" actId="1076"/>
          <ac:spMkLst>
            <pc:docMk/>
            <pc:sldMk cId="54477753" sldId="261"/>
            <ac:spMk id="3" creationId="{E67CD417-B4F2-42D5-A386-5FAE234D9D60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53:28.055" v="189"/>
          <ac:spMkLst>
            <pc:docMk/>
            <pc:sldMk cId="54477753" sldId="261"/>
            <ac:spMk id="5" creationId="{987A0FBA-CC04-4256-A8EB-BB3C543E989C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53:28.055" v="189"/>
          <ac:spMkLst>
            <pc:docMk/>
            <pc:sldMk cId="54477753" sldId="261"/>
            <ac:spMk id="6" creationId="{A1F6F945-08BE-4D33-9FAA-86D383E8D236}"/>
          </ac:spMkLst>
        </pc:spChg>
        <pc:spChg chg="add">
          <ac:chgData name="Ann Berit Lauritsen Molleskolen" userId="S::annx0477@skole.skanderborg.dk::bd955826-7980-4f7f-9117-e24038dd0474" providerId="AD" clId="Web-{FF4C9DAF-A4EB-12BA-3E2F-6DF06E8E9B4C}" dt="2020-09-04T10:53:28.055" v="189"/>
          <ac:spMkLst>
            <pc:docMk/>
            <pc:sldMk cId="54477753" sldId="261"/>
            <ac:spMk id="7" creationId="{E633B38B-B87A-4288-A20F-0223A6C27A5A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53:28.039" v="188"/>
          <ac:spMkLst>
            <pc:docMk/>
            <pc:sldMk cId="54477753" sldId="261"/>
            <ac:spMk id="8" creationId="{987A0FBA-CC04-4256-A8EB-BB3C543E989C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53:28.039" v="188"/>
          <ac:spMkLst>
            <pc:docMk/>
            <pc:sldMk cId="54477753" sldId="261"/>
            <ac:spMk id="10" creationId="{87733DA8-1BFC-4737-831B-54DCFE42D60A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53:28.039" v="188"/>
          <ac:spMkLst>
            <pc:docMk/>
            <pc:sldMk cId="54477753" sldId="261"/>
            <ac:spMk id="12" creationId="{01A4B593-070B-4B49-B02E-B71243FA53B5}"/>
          </ac:spMkLst>
        </pc:spChg>
        <pc:spChg chg="add del">
          <ac:chgData name="Ann Berit Lauritsen Molleskolen" userId="S::annx0477@skole.skanderborg.dk::bd955826-7980-4f7f-9117-e24038dd0474" providerId="AD" clId="Web-{FF4C9DAF-A4EB-12BA-3E2F-6DF06E8E9B4C}" dt="2020-09-04T10:53:28.039" v="188"/>
          <ac:spMkLst>
            <pc:docMk/>
            <pc:sldMk cId="54477753" sldId="261"/>
            <ac:spMk id="14" creationId="{63165769-7A47-4E0F-825D-AF1179DF680B}"/>
          </ac:spMkLst>
        </pc:spChg>
      </pc:sldChg>
      <pc:sldMasterChg chg="del delSldLayout">
        <pc:chgData name="Ann Berit Lauritsen Molleskolen" userId="S::annx0477@skole.skanderborg.dk::bd955826-7980-4f7f-9117-e24038dd0474" providerId="AD" clId="Web-{FF4C9DAF-A4EB-12BA-3E2F-6DF06E8E9B4C}" dt="2020-09-04T10:44:18.180" v="0"/>
        <pc:sldMasterMkLst>
          <pc:docMk/>
          <pc:sldMasterMk cId="450563959" sldId="2147483648"/>
        </pc:sldMasterMkLst>
        <pc:sldLayoutChg chg="del">
          <pc:chgData name="Ann Berit Lauritsen Molleskolen" userId="S::annx0477@skole.skanderborg.dk::bd955826-7980-4f7f-9117-e24038dd0474" providerId="AD" clId="Web-{FF4C9DAF-A4EB-12BA-3E2F-6DF06E8E9B4C}" dt="2020-09-04T10:44:18.180" v="0"/>
          <pc:sldLayoutMkLst>
            <pc:docMk/>
            <pc:sldMasterMk cId="450563959" sldId="2147483648"/>
            <pc:sldLayoutMk cId="1161660118" sldId="2147483649"/>
          </pc:sldLayoutMkLst>
        </pc:sldLayoutChg>
        <pc:sldLayoutChg chg="del">
          <pc:chgData name="Ann Berit Lauritsen Molleskolen" userId="S::annx0477@skole.skanderborg.dk::bd955826-7980-4f7f-9117-e24038dd0474" providerId="AD" clId="Web-{FF4C9DAF-A4EB-12BA-3E2F-6DF06E8E9B4C}" dt="2020-09-04T10:44:18.180" v="0"/>
          <pc:sldLayoutMkLst>
            <pc:docMk/>
            <pc:sldMasterMk cId="450563959" sldId="2147483648"/>
            <pc:sldLayoutMk cId="3657976120" sldId="2147483650"/>
          </pc:sldLayoutMkLst>
        </pc:sldLayoutChg>
        <pc:sldLayoutChg chg="del">
          <pc:chgData name="Ann Berit Lauritsen Molleskolen" userId="S::annx0477@skole.skanderborg.dk::bd955826-7980-4f7f-9117-e24038dd0474" providerId="AD" clId="Web-{FF4C9DAF-A4EB-12BA-3E2F-6DF06E8E9B4C}" dt="2020-09-04T10:44:18.180" v="0"/>
          <pc:sldLayoutMkLst>
            <pc:docMk/>
            <pc:sldMasterMk cId="450563959" sldId="2147483648"/>
            <pc:sldLayoutMk cId="1013714516" sldId="2147483651"/>
          </pc:sldLayoutMkLst>
        </pc:sldLayoutChg>
        <pc:sldLayoutChg chg="del">
          <pc:chgData name="Ann Berit Lauritsen Molleskolen" userId="S::annx0477@skole.skanderborg.dk::bd955826-7980-4f7f-9117-e24038dd0474" providerId="AD" clId="Web-{FF4C9DAF-A4EB-12BA-3E2F-6DF06E8E9B4C}" dt="2020-09-04T10:44:18.180" v="0"/>
          <pc:sldLayoutMkLst>
            <pc:docMk/>
            <pc:sldMasterMk cId="450563959" sldId="2147483648"/>
            <pc:sldLayoutMk cId="2771968318" sldId="2147483652"/>
          </pc:sldLayoutMkLst>
        </pc:sldLayoutChg>
        <pc:sldLayoutChg chg="del">
          <pc:chgData name="Ann Berit Lauritsen Molleskolen" userId="S::annx0477@skole.skanderborg.dk::bd955826-7980-4f7f-9117-e24038dd0474" providerId="AD" clId="Web-{FF4C9DAF-A4EB-12BA-3E2F-6DF06E8E9B4C}" dt="2020-09-04T10:44:18.180" v="0"/>
          <pc:sldLayoutMkLst>
            <pc:docMk/>
            <pc:sldMasterMk cId="450563959" sldId="2147483648"/>
            <pc:sldLayoutMk cId="1786149928" sldId="2147483653"/>
          </pc:sldLayoutMkLst>
        </pc:sldLayoutChg>
        <pc:sldLayoutChg chg="del">
          <pc:chgData name="Ann Berit Lauritsen Molleskolen" userId="S::annx0477@skole.skanderborg.dk::bd955826-7980-4f7f-9117-e24038dd0474" providerId="AD" clId="Web-{FF4C9DAF-A4EB-12BA-3E2F-6DF06E8E9B4C}" dt="2020-09-04T10:44:18.180" v="0"/>
          <pc:sldLayoutMkLst>
            <pc:docMk/>
            <pc:sldMasterMk cId="450563959" sldId="2147483648"/>
            <pc:sldLayoutMk cId="737749525" sldId="2147483654"/>
          </pc:sldLayoutMkLst>
        </pc:sldLayoutChg>
        <pc:sldLayoutChg chg="del">
          <pc:chgData name="Ann Berit Lauritsen Molleskolen" userId="S::annx0477@skole.skanderborg.dk::bd955826-7980-4f7f-9117-e24038dd0474" providerId="AD" clId="Web-{FF4C9DAF-A4EB-12BA-3E2F-6DF06E8E9B4C}" dt="2020-09-04T10:44:18.180" v="0"/>
          <pc:sldLayoutMkLst>
            <pc:docMk/>
            <pc:sldMasterMk cId="450563959" sldId="2147483648"/>
            <pc:sldLayoutMk cId="525010303" sldId="2147483655"/>
          </pc:sldLayoutMkLst>
        </pc:sldLayoutChg>
        <pc:sldLayoutChg chg="del">
          <pc:chgData name="Ann Berit Lauritsen Molleskolen" userId="S::annx0477@skole.skanderborg.dk::bd955826-7980-4f7f-9117-e24038dd0474" providerId="AD" clId="Web-{FF4C9DAF-A4EB-12BA-3E2F-6DF06E8E9B4C}" dt="2020-09-04T10:44:18.180" v="0"/>
          <pc:sldLayoutMkLst>
            <pc:docMk/>
            <pc:sldMasterMk cId="450563959" sldId="2147483648"/>
            <pc:sldLayoutMk cId="904532810" sldId="2147483656"/>
          </pc:sldLayoutMkLst>
        </pc:sldLayoutChg>
        <pc:sldLayoutChg chg="del">
          <pc:chgData name="Ann Berit Lauritsen Molleskolen" userId="S::annx0477@skole.skanderborg.dk::bd955826-7980-4f7f-9117-e24038dd0474" providerId="AD" clId="Web-{FF4C9DAF-A4EB-12BA-3E2F-6DF06E8E9B4C}" dt="2020-09-04T10:44:18.180" v="0"/>
          <pc:sldLayoutMkLst>
            <pc:docMk/>
            <pc:sldMasterMk cId="450563959" sldId="2147483648"/>
            <pc:sldLayoutMk cId="2934600751" sldId="2147483657"/>
          </pc:sldLayoutMkLst>
        </pc:sldLayoutChg>
        <pc:sldLayoutChg chg="del">
          <pc:chgData name="Ann Berit Lauritsen Molleskolen" userId="S::annx0477@skole.skanderborg.dk::bd955826-7980-4f7f-9117-e24038dd0474" providerId="AD" clId="Web-{FF4C9DAF-A4EB-12BA-3E2F-6DF06E8E9B4C}" dt="2020-09-04T10:44:18.180" v="0"/>
          <pc:sldLayoutMkLst>
            <pc:docMk/>
            <pc:sldMasterMk cId="450563959" sldId="2147483648"/>
            <pc:sldLayoutMk cId="3783993635" sldId="2147483658"/>
          </pc:sldLayoutMkLst>
        </pc:sldLayoutChg>
        <pc:sldLayoutChg chg="del">
          <pc:chgData name="Ann Berit Lauritsen Molleskolen" userId="S::annx0477@skole.skanderborg.dk::bd955826-7980-4f7f-9117-e24038dd0474" providerId="AD" clId="Web-{FF4C9DAF-A4EB-12BA-3E2F-6DF06E8E9B4C}" dt="2020-09-04T10:44:18.180" v="0"/>
          <pc:sldLayoutMkLst>
            <pc:docMk/>
            <pc:sldMasterMk cId="450563959" sldId="2147483648"/>
            <pc:sldLayoutMk cId="133512830" sldId="2147483659"/>
          </pc:sldLayoutMkLst>
        </pc:sldLayoutChg>
      </pc:sldMasterChg>
      <pc:sldMasterChg chg="add del addSldLayout delSldLayout">
        <pc:chgData name="Ann Berit Lauritsen Molleskolen" userId="S::annx0477@skole.skanderborg.dk::bd955826-7980-4f7f-9117-e24038dd0474" providerId="AD" clId="Web-{FF4C9DAF-A4EB-12BA-3E2F-6DF06E8E9B4C}" dt="2020-09-04T10:44:29.337" v="10"/>
        <pc:sldMasterMkLst>
          <pc:docMk/>
          <pc:sldMasterMk cId="3535393742" sldId="2147483712"/>
        </pc:sldMasterMkLst>
        <pc:sldLayoutChg chg="add del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3535393742" sldId="2147483712"/>
            <pc:sldLayoutMk cId="1721956013" sldId="2147483701"/>
          </pc:sldLayoutMkLst>
        </pc:sldLayoutChg>
        <pc:sldLayoutChg chg="add del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3535393742" sldId="2147483712"/>
            <pc:sldLayoutMk cId="1517819495" sldId="2147483702"/>
          </pc:sldLayoutMkLst>
        </pc:sldLayoutChg>
        <pc:sldLayoutChg chg="add del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3535393742" sldId="2147483712"/>
            <pc:sldLayoutMk cId="3799044359" sldId="2147483703"/>
          </pc:sldLayoutMkLst>
        </pc:sldLayoutChg>
        <pc:sldLayoutChg chg="add del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3535393742" sldId="2147483712"/>
            <pc:sldLayoutMk cId="3113910978" sldId="2147483704"/>
          </pc:sldLayoutMkLst>
        </pc:sldLayoutChg>
        <pc:sldLayoutChg chg="add del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3535393742" sldId="2147483712"/>
            <pc:sldLayoutMk cId="1955957944" sldId="2147483705"/>
          </pc:sldLayoutMkLst>
        </pc:sldLayoutChg>
        <pc:sldLayoutChg chg="add del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3535393742" sldId="2147483712"/>
            <pc:sldLayoutMk cId="1923837025" sldId="2147483706"/>
          </pc:sldLayoutMkLst>
        </pc:sldLayoutChg>
        <pc:sldLayoutChg chg="add del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3535393742" sldId="2147483712"/>
            <pc:sldLayoutMk cId="4057364541" sldId="2147483707"/>
          </pc:sldLayoutMkLst>
        </pc:sldLayoutChg>
        <pc:sldLayoutChg chg="add del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3535393742" sldId="2147483712"/>
            <pc:sldLayoutMk cId="3864457632" sldId="2147483708"/>
          </pc:sldLayoutMkLst>
        </pc:sldLayoutChg>
        <pc:sldLayoutChg chg="add del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3535393742" sldId="2147483712"/>
            <pc:sldLayoutMk cId="1488181924" sldId="2147483709"/>
          </pc:sldLayoutMkLst>
        </pc:sldLayoutChg>
        <pc:sldLayoutChg chg="add del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3535393742" sldId="2147483712"/>
            <pc:sldLayoutMk cId="4034013399" sldId="2147483710"/>
          </pc:sldLayoutMkLst>
        </pc:sldLayoutChg>
        <pc:sldLayoutChg chg="add del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3535393742" sldId="2147483712"/>
            <pc:sldLayoutMk cId="4026148590" sldId="2147483711"/>
          </pc:sldLayoutMkLst>
        </pc:sldLayoutChg>
      </pc:sldMasterChg>
      <pc:sldMasterChg chg="add addSldLayout">
        <pc:chgData name="Ann Berit Lauritsen Molleskolen" userId="S::annx0477@skole.skanderborg.dk::bd955826-7980-4f7f-9117-e24038dd0474" providerId="AD" clId="Web-{FF4C9DAF-A4EB-12BA-3E2F-6DF06E8E9B4C}" dt="2020-09-04T10:44:29.337" v="10"/>
        <pc:sldMasterMkLst>
          <pc:docMk/>
          <pc:sldMasterMk cId="1663342488" sldId="2147483736"/>
        </pc:sldMasterMkLst>
        <pc:sldLayoutChg chg="add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1663342488" sldId="2147483736"/>
            <pc:sldLayoutMk cId="792798381" sldId="2147483725"/>
          </pc:sldLayoutMkLst>
        </pc:sldLayoutChg>
        <pc:sldLayoutChg chg="add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1663342488" sldId="2147483736"/>
            <pc:sldLayoutMk cId="1037553693" sldId="2147483726"/>
          </pc:sldLayoutMkLst>
        </pc:sldLayoutChg>
        <pc:sldLayoutChg chg="add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1663342488" sldId="2147483736"/>
            <pc:sldLayoutMk cId="3643432354" sldId="2147483727"/>
          </pc:sldLayoutMkLst>
        </pc:sldLayoutChg>
        <pc:sldLayoutChg chg="add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1663342488" sldId="2147483736"/>
            <pc:sldLayoutMk cId="3305108061" sldId="2147483728"/>
          </pc:sldLayoutMkLst>
        </pc:sldLayoutChg>
        <pc:sldLayoutChg chg="add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1663342488" sldId="2147483736"/>
            <pc:sldLayoutMk cId="390895439" sldId="2147483729"/>
          </pc:sldLayoutMkLst>
        </pc:sldLayoutChg>
        <pc:sldLayoutChg chg="add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1663342488" sldId="2147483736"/>
            <pc:sldLayoutMk cId="2782270541" sldId="2147483730"/>
          </pc:sldLayoutMkLst>
        </pc:sldLayoutChg>
        <pc:sldLayoutChg chg="add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1663342488" sldId="2147483736"/>
            <pc:sldLayoutMk cId="3422679114" sldId="2147483731"/>
          </pc:sldLayoutMkLst>
        </pc:sldLayoutChg>
        <pc:sldLayoutChg chg="add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1663342488" sldId="2147483736"/>
            <pc:sldLayoutMk cId="1549690781" sldId="2147483732"/>
          </pc:sldLayoutMkLst>
        </pc:sldLayoutChg>
        <pc:sldLayoutChg chg="add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1663342488" sldId="2147483736"/>
            <pc:sldLayoutMk cId="1216325543" sldId="2147483733"/>
          </pc:sldLayoutMkLst>
        </pc:sldLayoutChg>
        <pc:sldLayoutChg chg="add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1663342488" sldId="2147483736"/>
            <pc:sldLayoutMk cId="121666976" sldId="2147483734"/>
          </pc:sldLayoutMkLst>
        </pc:sldLayoutChg>
        <pc:sldLayoutChg chg="add">
          <pc:chgData name="Ann Berit Lauritsen Molleskolen" userId="S::annx0477@skole.skanderborg.dk::bd955826-7980-4f7f-9117-e24038dd0474" providerId="AD" clId="Web-{FF4C9DAF-A4EB-12BA-3E2F-6DF06E8E9B4C}" dt="2020-09-04T10:44:29.337" v="10"/>
          <pc:sldLayoutMkLst>
            <pc:docMk/>
            <pc:sldMasterMk cId="1663342488" sldId="2147483736"/>
            <pc:sldLayoutMk cId="4257224954" sldId="214748373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7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0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7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9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2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2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9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5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3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42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dSJxgAEnXI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65A5CBD-5BDA-4345-915C-718F0E585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5" descr="Et billede, der indeholder udendørs, græs, person, sidder&#10;&#10;Beskrivelsen er genereret automatisk">
            <a:extLst>
              <a:ext uri="{FF2B5EF4-FFF2-40B4-BE49-F238E27FC236}">
                <a16:creationId xmlns:a16="http://schemas.microsoft.com/office/drawing/2014/main" id="{B959911A-6AB9-48FD-81EC-21BDA159A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4" r="46361"/>
          <a:stretch/>
        </p:blipFill>
        <p:spPr>
          <a:xfrm>
            <a:off x="20" y="-152867"/>
            <a:ext cx="2425011" cy="6707706"/>
          </a:xfrm>
          <a:custGeom>
            <a:avLst/>
            <a:gdLst/>
            <a:ahLst/>
            <a:cxnLst/>
            <a:rect l="l" t="t" r="r" b="b"/>
            <a:pathLst>
              <a:path w="1588691" h="5824901">
                <a:moveTo>
                  <a:pt x="0" y="0"/>
                </a:moveTo>
                <a:lnTo>
                  <a:pt x="103414" y="24689"/>
                </a:lnTo>
                <a:cubicBezTo>
                  <a:pt x="796911" y="207091"/>
                  <a:pt x="1441617" y="614618"/>
                  <a:pt x="1566944" y="1831178"/>
                </a:cubicBezTo>
                <a:cubicBezTo>
                  <a:pt x="1657898" y="2711366"/>
                  <a:pt x="1447138" y="3830385"/>
                  <a:pt x="1239184" y="4894084"/>
                </a:cubicBezTo>
                <a:cubicBezTo>
                  <a:pt x="1217336" y="5005703"/>
                  <a:pt x="1193458" y="5122919"/>
                  <a:pt x="1161636" y="5234403"/>
                </a:cubicBezTo>
                <a:cubicBezTo>
                  <a:pt x="1129815" y="5345896"/>
                  <a:pt x="1090045" y="5451664"/>
                  <a:pt x="1036423" y="5540389"/>
                </a:cubicBezTo>
                <a:cubicBezTo>
                  <a:pt x="931907" y="5713703"/>
                  <a:pt x="805230" y="5770918"/>
                  <a:pt x="693533" y="5797870"/>
                </a:cubicBezTo>
                <a:cubicBezTo>
                  <a:pt x="465914" y="5852471"/>
                  <a:pt x="252946" y="5823597"/>
                  <a:pt x="66690" y="5718123"/>
                </a:cubicBezTo>
                <a:lnTo>
                  <a:pt x="0" y="5671830"/>
                </a:lnTo>
                <a:close/>
              </a:path>
            </a:pathLst>
          </a:custGeom>
        </p:spPr>
      </p:pic>
      <p:pic>
        <p:nvPicPr>
          <p:cNvPr id="6" name="Billede 6" descr="Et billede, der indeholder udendørs, græs, person, dreng&#10;&#10;Beskrivelsen er genereret automatisk">
            <a:extLst>
              <a:ext uri="{FF2B5EF4-FFF2-40B4-BE49-F238E27FC236}">
                <a16:creationId xmlns:a16="http://schemas.microsoft.com/office/drawing/2014/main" id="{F1BC81E4-6A0D-457D-9FA5-F5618E99BA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06" r="-2" b="23671"/>
          <a:stretch/>
        </p:blipFill>
        <p:spPr>
          <a:xfrm>
            <a:off x="6107467" y="-1"/>
            <a:ext cx="5820495" cy="2302951"/>
          </a:xfrm>
          <a:custGeom>
            <a:avLst/>
            <a:gdLst/>
            <a:ahLst/>
            <a:cxnLst/>
            <a:rect l="l" t="t" r="r" b="b"/>
            <a:pathLst>
              <a:path w="5820495" h="2302951">
                <a:moveTo>
                  <a:pt x="5820495" y="0"/>
                </a:moveTo>
                <a:lnTo>
                  <a:pt x="5709901" y="213767"/>
                </a:lnTo>
                <a:cubicBezTo>
                  <a:pt x="5432870" y="711271"/>
                  <a:pt x="5095501" y="1152644"/>
                  <a:pt x="4932484" y="1340037"/>
                </a:cubicBezTo>
                <a:cubicBezTo>
                  <a:pt x="4535941" y="1795563"/>
                  <a:pt x="3997054" y="2167493"/>
                  <a:pt x="3361812" y="2268288"/>
                </a:cubicBezTo>
                <a:cubicBezTo>
                  <a:pt x="2395335" y="2421964"/>
                  <a:pt x="953448" y="2057186"/>
                  <a:pt x="286590" y="1322723"/>
                </a:cubicBezTo>
                <a:cubicBezTo>
                  <a:pt x="-136160" y="857206"/>
                  <a:pt x="-42091" y="443734"/>
                  <a:pt x="251827" y="87954"/>
                </a:cubicBezTo>
                <a:lnTo>
                  <a:pt x="331088" y="1"/>
                </a:lnTo>
                <a:close/>
              </a:path>
            </a:pathLst>
          </a:custGeom>
        </p:spPr>
      </p:pic>
      <p:pic>
        <p:nvPicPr>
          <p:cNvPr id="4" name="Billede 4" descr="Et billede, der indeholder indendørs, værelse, bord, lille&#10;&#10;Beskrivelsen er genereret automatisk">
            <a:extLst>
              <a:ext uri="{FF2B5EF4-FFF2-40B4-BE49-F238E27FC236}">
                <a16:creationId xmlns:a16="http://schemas.microsoft.com/office/drawing/2014/main" id="{1CB2DC77-E512-41DD-BE43-590B063E65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1" r="24795" b="-2"/>
          <a:stretch/>
        </p:blipFill>
        <p:spPr>
          <a:xfrm>
            <a:off x="7961954" y="3048002"/>
            <a:ext cx="4230047" cy="3809998"/>
          </a:xfrm>
          <a:custGeom>
            <a:avLst/>
            <a:gdLst/>
            <a:ahLst/>
            <a:cxnLst/>
            <a:rect l="l" t="t" r="r" b="b"/>
            <a:pathLst>
              <a:path w="4230047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8"/>
                </a:cubicBezTo>
                <a:cubicBezTo>
                  <a:pt x="3436611" y="1458213"/>
                  <a:pt x="3455517" y="1484325"/>
                  <a:pt x="3480109" y="1517586"/>
                </a:cubicBezTo>
                <a:cubicBezTo>
                  <a:pt x="3749371" y="1882737"/>
                  <a:pt x="4144039" y="2208821"/>
                  <a:pt x="4221130" y="2801399"/>
                </a:cubicBezTo>
                <a:lnTo>
                  <a:pt x="4230047" y="2899961"/>
                </a:lnTo>
                <a:lnTo>
                  <a:pt x="4230047" y="3224568"/>
                </a:lnTo>
                <a:lnTo>
                  <a:pt x="4220577" y="3329167"/>
                </a:lnTo>
                <a:cubicBezTo>
                  <a:pt x="4200561" y="3491518"/>
                  <a:pt x="4161725" y="3630719"/>
                  <a:pt x="4108028" y="3749750"/>
                </a:cubicBez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9" y="3656637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3EC99D5-86FA-4CD7-95CF-B41FC946A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85154" flipH="1">
            <a:off x="7183784" y="-2578519"/>
            <a:ext cx="3825181" cy="624345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9096EB-B118-4451-A185-0FF52911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341" y="1440365"/>
            <a:ext cx="8382000" cy="22859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Barndommens land</a:t>
            </a:r>
          </a:p>
        </p:txBody>
      </p:sp>
    </p:spTree>
    <p:extLst>
      <p:ext uri="{BB962C8B-B14F-4D97-AF65-F5344CB8AC3E}">
        <p14:creationId xmlns:p14="http://schemas.microsoft.com/office/powerpoint/2010/main" val="219523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Billede 4" descr="Et billede, der indeholder indendørs, person, tænder, luk&#10;&#10;Beskrivelsen er genereret automatisk">
            <a:extLst>
              <a:ext uri="{FF2B5EF4-FFF2-40B4-BE49-F238E27FC236}">
                <a16:creationId xmlns:a16="http://schemas.microsoft.com/office/drawing/2014/main" id="{4F26017D-359A-4FEC-A8E4-93A56D2DD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8" r="12374" b="-1"/>
          <a:stretch/>
        </p:blipFill>
        <p:spPr>
          <a:xfrm>
            <a:off x="5264728" y="2"/>
            <a:ext cx="6927272" cy="5330949"/>
          </a:xfrm>
          <a:custGeom>
            <a:avLst/>
            <a:gdLst/>
            <a:ahLst/>
            <a:cxnLst/>
            <a:rect l="l" t="t" r="r" b="b"/>
            <a:pathLst>
              <a:path w="6927272" h="5330949">
                <a:moveTo>
                  <a:pt x="0" y="0"/>
                </a:moveTo>
                <a:lnTo>
                  <a:pt x="6927272" y="0"/>
                </a:lnTo>
                <a:lnTo>
                  <a:pt x="6927272" y="3912793"/>
                </a:lnTo>
                <a:lnTo>
                  <a:pt x="6884989" y="4002742"/>
                </a:lnTo>
                <a:cubicBezTo>
                  <a:pt x="6799406" y="4174873"/>
                  <a:pt x="6702812" y="4339578"/>
                  <a:pt x="6592028" y="4494163"/>
                </a:cubicBezTo>
                <a:cubicBezTo>
                  <a:pt x="5802121" y="5596640"/>
                  <a:pt x="4821632" y="5380883"/>
                  <a:pt x="3742808" y="5122218"/>
                </a:cubicBezTo>
                <a:cubicBezTo>
                  <a:pt x="2131653" y="4735722"/>
                  <a:pt x="759367" y="4191689"/>
                  <a:pt x="326623" y="2148182"/>
                </a:cubicBezTo>
                <a:cubicBezTo>
                  <a:pt x="186907" y="1488770"/>
                  <a:pt x="67840" y="834043"/>
                  <a:pt x="13721" y="201231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9896C11-F8DF-437A-B349-8AFD602D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791199" y="-1219198"/>
            <a:ext cx="5181601" cy="76200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8A306B-370F-4EE7-92B1-38F19503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4572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Tidens mælketand</a:t>
            </a:r>
          </a:p>
        </p:txBody>
      </p:sp>
    </p:spTree>
    <p:extLst>
      <p:ext uri="{BB962C8B-B14F-4D97-AF65-F5344CB8AC3E}">
        <p14:creationId xmlns:p14="http://schemas.microsoft.com/office/powerpoint/2010/main" val="198047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65A5CBD-5BDA-4345-915C-718F0E585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C4A6E4-7C7C-42B8-84B7-086FA5943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9"/>
            <a:ext cx="3810000" cy="22859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Verden er ny 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dit øje</a:t>
            </a:r>
          </a:p>
        </p:txBody>
      </p:sp>
      <p:pic>
        <p:nvPicPr>
          <p:cNvPr id="5" name="Billede 9" descr="Et billede, der indeholder indendørs, person, sidder, lille&#10;&#10;Beskrivelsen er genereret automatisk">
            <a:extLst>
              <a:ext uri="{FF2B5EF4-FFF2-40B4-BE49-F238E27FC236}">
                <a16:creationId xmlns:a16="http://schemas.microsoft.com/office/drawing/2014/main" id="{C20F6B76-116C-4628-A93A-AA22F8CD3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33" r="26136" b="3"/>
          <a:stretch/>
        </p:blipFill>
        <p:spPr>
          <a:xfrm>
            <a:off x="5045804" y="10"/>
            <a:ext cx="3336197" cy="4765286"/>
          </a:xfrm>
          <a:custGeom>
            <a:avLst/>
            <a:gdLst/>
            <a:ahLst/>
            <a:cxnLst/>
            <a:rect l="l" t="t" r="r" b="b"/>
            <a:pathLst>
              <a:path w="3336197" h="4765296">
                <a:moveTo>
                  <a:pt x="158486" y="0"/>
                </a:moveTo>
                <a:lnTo>
                  <a:pt x="3090935" y="0"/>
                </a:lnTo>
                <a:lnTo>
                  <a:pt x="3113368" y="35957"/>
                </a:lnTo>
                <a:cubicBezTo>
                  <a:pt x="3380853" y="491103"/>
                  <a:pt x="3275553" y="729635"/>
                  <a:pt x="3269988" y="1149992"/>
                </a:cubicBezTo>
                <a:cubicBezTo>
                  <a:pt x="3262592" y="1714385"/>
                  <a:pt x="3344943" y="2359152"/>
                  <a:pt x="3335431" y="2924995"/>
                </a:cubicBezTo>
                <a:cubicBezTo>
                  <a:pt x="3324549" y="3573269"/>
                  <a:pt x="3244318" y="4173943"/>
                  <a:pt x="3025033" y="4490670"/>
                </a:cubicBezTo>
                <a:cubicBezTo>
                  <a:pt x="2932830" y="4624027"/>
                  <a:pt x="2821677" y="4701242"/>
                  <a:pt x="2697860" y="4738158"/>
                </a:cubicBezTo>
                <a:cubicBezTo>
                  <a:pt x="2491500" y="4799684"/>
                  <a:pt x="2249964" y="4749274"/>
                  <a:pt x="2002356" y="4660273"/>
                </a:cubicBezTo>
                <a:cubicBezTo>
                  <a:pt x="1878325" y="4615558"/>
                  <a:pt x="1752750" y="4561255"/>
                  <a:pt x="1629127" y="4507019"/>
                </a:cubicBezTo>
                <a:cubicBezTo>
                  <a:pt x="1373564" y="4393418"/>
                  <a:pt x="1112925" y="4276178"/>
                  <a:pt x="847235" y="4007922"/>
                </a:cubicBezTo>
                <a:cubicBezTo>
                  <a:pt x="581440" y="3739696"/>
                  <a:pt x="304859" y="3291399"/>
                  <a:pt x="149399" y="2753289"/>
                </a:cubicBezTo>
                <a:cubicBezTo>
                  <a:pt x="-37894" y="2104872"/>
                  <a:pt x="-9803" y="1497874"/>
                  <a:pt x="26334" y="958725"/>
                </a:cubicBezTo>
                <a:cubicBezTo>
                  <a:pt x="48903" y="622864"/>
                  <a:pt x="74033" y="276721"/>
                  <a:pt x="150401" y="22534"/>
                </a:cubicBezTo>
                <a:close/>
              </a:path>
            </a:pathLst>
          </a:custGeom>
        </p:spPr>
      </p:pic>
      <p:pic>
        <p:nvPicPr>
          <p:cNvPr id="4" name="Billede 4" descr="Et billede, der indeholder person, udendørs, opbevarer, kvinde&#10;&#10;Beskrivelsen er genereret automatisk">
            <a:extLst>
              <a:ext uri="{FF2B5EF4-FFF2-40B4-BE49-F238E27FC236}">
                <a16:creationId xmlns:a16="http://schemas.microsoft.com/office/drawing/2014/main" id="{45D40AA4-DEA2-4669-85A3-D44148EAB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519" r="36020" b="2"/>
          <a:stretch/>
        </p:blipFill>
        <p:spPr>
          <a:xfrm>
            <a:off x="8273065" y="2286000"/>
            <a:ext cx="3456365" cy="4572000"/>
          </a:xfrm>
          <a:custGeom>
            <a:avLst/>
            <a:gdLst/>
            <a:ahLst/>
            <a:cxnLst/>
            <a:rect l="l" t="t" r="r" b="b"/>
            <a:pathLst>
              <a:path w="3456365" h="4572000">
                <a:moveTo>
                  <a:pt x="1712868" y="1687"/>
                </a:moveTo>
                <a:cubicBezTo>
                  <a:pt x="2037533" y="-20794"/>
                  <a:pt x="2359803" y="181537"/>
                  <a:pt x="2665432" y="604720"/>
                </a:cubicBezTo>
                <a:cubicBezTo>
                  <a:pt x="2921509" y="959259"/>
                  <a:pt x="3442667" y="1150697"/>
                  <a:pt x="3456010" y="2313061"/>
                </a:cubicBezTo>
                <a:cubicBezTo>
                  <a:pt x="3471602" y="3683857"/>
                  <a:pt x="2971342" y="4092628"/>
                  <a:pt x="2643570" y="4299841"/>
                </a:cubicBezTo>
                <a:cubicBezTo>
                  <a:pt x="2568117" y="4347497"/>
                  <a:pt x="2470294" y="4420930"/>
                  <a:pt x="2356864" y="4505750"/>
                </a:cubicBezTo>
                <a:lnTo>
                  <a:pt x="2267355" y="4572000"/>
                </a:lnTo>
                <a:lnTo>
                  <a:pt x="205139" y="4572000"/>
                </a:lnTo>
                <a:lnTo>
                  <a:pt x="193970" y="4544857"/>
                </a:lnTo>
                <a:cubicBezTo>
                  <a:pt x="73141" y="4207116"/>
                  <a:pt x="877" y="3716942"/>
                  <a:pt x="3" y="3025776"/>
                </a:cubicBezTo>
                <a:cubicBezTo>
                  <a:pt x="-1765" y="1662263"/>
                  <a:pt x="804727" y="580843"/>
                  <a:pt x="1128964" y="285799"/>
                </a:cubicBezTo>
                <a:cubicBezTo>
                  <a:pt x="1322409" y="109597"/>
                  <a:pt x="1518072" y="15177"/>
                  <a:pt x="1712868" y="1687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DF2BFFF-ADAB-4E4F-9F4B-651D0710F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7257" y="-2635"/>
            <a:ext cx="3926694" cy="4767930"/>
          </a:xfrm>
          <a:custGeom>
            <a:avLst/>
            <a:gdLst>
              <a:gd name="connsiteX0" fmla="*/ 158486 w 3336197"/>
              <a:gd name="connsiteY0" fmla="*/ 0 h 4765296"/>
              <a:gd name="connsiteX1" fmla="*/ 3090935 w 3336197"/>
              <a:gd name="connsiteY1" fmla="*/ 0 h 4765296"/>
              <a:gd name="connsiteX2" fmla="*/ 3113368 w 3336197"/>
              <a:gd name="connsiteY2" fmla="*/ 35957 h 4765296"/>
              <a:gd name="connsiteX3" fmla="*/ 3269988 w 3336197"/>
              <a:gd name="connsiteY3" fmla="*/ 1149992 h 4765296"/>
              <a:gd name="connsiteX4" fmla="*/ 3335431 w 3336197"/>
              <a:gd name="connsiteY4" fmla="*/ 2924995 h 4765296"/>
              <a:gd name="connsiteX5" fmla="*/ 3025033 w 3336197"/>
              <a:gd name="connsiteY5" fmla="*/ 4490670 h 4765296"/>
              <a:gd name="connsiteX6" fmla="*/ 2697860 w 3336197"/>
              <a:gd name="connsiteY6" fmla="*/ 4738158 h 4765296"/>
              <a:gd name="connsiteX7" fmla="*/ 2002356 w 3336197"/>
              <a:gd name="connsiteY7" fmla="*/ 4660273 h 4765296"/>
              <a:gd name="connsiteX8" fmla="*/ 1629127 w 3336197"/>
              <a:gd name="connsiteY8" fmla="*/ 4507019 h 4765296"/>
              <a:gd name="connsiteX9" fmla="*/ 847235 w 3336197"/>
              <a:gd name="connsiteY9" fmla="*/ 4007922 h 4765296"/>
              <a:gd name="connsiteX10" fmla="*/ 149399 w 3336197"/>
              <a:gd name="connsiteY10" fmla="*/ 2753289 h 4765296"/>
              <a:gd name="connsiteX11" fmla="*/ 26334 w 3336197"/>
              <a:gd name="connsiteY11" fmla="*/ 958725 h 4765296"/>
              <a:gd name="connsiteX12" fmla="*/ 150401 w 3336197"/>
              <a:gd name="connsiteY12" fmla="*/ 22534 h 4765296"/>
              <a:gd name="connsiteX0" fmla="*/ 3090935 w 3336197"/>
              <a:gd name="connsiteY0" fmla="*/ 0 h 4765296"/>
              <a:gd name="connsiteX1" fmla="*/ 3113368 w 3336197"/>
              <a:gd name="connsiteY1" fmla="*/ 35957 h 4765296"/>
              <a:gd name="connsiteX2" fmla="*/ 3269988 w 3336197"/>
              <a:gd name="connsiteY2" fmla="*/ 1149992 h 4765296"/>
              <a:gd name="connsiteX3" fmla="*/ 3335431 w 3336197"/>
              <a:gd name="connsiteY3" fmla="*/ 2924995 h 4765296"/>
              <a:gd name="connsiteX4" fmla="*/ 3025033 w 3336197"/>
              <a:gd name="connsiteY4" fmla="*/ 4490670 h 4765296"/>
              <a:gd name="connsiteX5" fmla="*/ 2697860 w 3336197"/>
              <a:gd name="connsiteY5" fmla="*/ 4738158 h 4765296"/>
              <a:gd name="connsiteX6" fmla="*/ 2002356 w 3336197"/>
              <a:gd name="connsiteY6" fmla="*/ 4660273 h 4765296"/>
              <a:gd name="connsiteX7" fmla="*/ 1629127 w 3336197"/>
              <a:gd name="connsiteY7" fmla="*/ 4507019 h 4765296"/>
              <a:gd name="connsiteX8" fmla="*/ 847235 w 3336197"/>
              <a:gd name="connsiteY8" fmla="*/ 4007922 h 4765296"/>
              <a:gd name="connsiteX9" fmla="*/ 149399 w 3336197"/>
              <a:gd name="connsiteY9" fmla="*/ 2753289 h 4765296"/>
              <a:gd name="connsiteX10" fmla="*/ 26334 w 3336197"/>
              <a:gd name="connsiteY10" fmla="*/ 958725 h 4765296"/>
              <a:gd name="connsiteX11" fmla="*/ 150401 w 3336197"/>
              <a:gd name="connsiteY11" fmla="*/ 22534 h 4765296"/>
              <a:gd name="connsiteX12" fmla="*/ 236175 w 3336197"/>
              <a:gd name="connsiteY12" fmla="*/ 91440 h 4765296"/>
              <a:gd name="connsiteX0" fmla="*/ 3090935 w 3336197"/>
              <a:gd name="connsiteY0" fmla="*/ 0 h 4765296"/>
              <a:gd name="connsiteX1" fmla="*/ 3113368 w 3336197"/>
              <a:gd name="connsiteY1" fmla="*/ 35957 h 4765296"/>
              <a:gd name="connsiteX2" fmla="*/ 3269988 w 3336197"/>
              <a:gd name="connsiteY2" fmla="*/ 1149992 h 4765296"/>
              <a:gd name="connsiteX3" fmla="*/ 3335431 w 3336197"/>
              <a:gd name="connsiteY3" fmla="*/ 2924995 h 4765296"/>
              <a:gd name="connsiteX4" fmla="*/ 3025033 w 3336197"/>
              <a:gd name="connsiteY4" fmla="*/ 4490670 h 4765296"/>
              <a:gd name="connsiteX5" fmla="*/ 2697860 w 3336197"/>
              <a:gd name="connsiteY5" fmla="*/ 4738158 h 4765296"/>
              <a:gd name="connsiteX6" fmla="*/ 2002356 w 3336197"/>
              <a:gd name="connsiteY6" fmla="*/ 4660273 h 4765296"/>
              <a:gd name="connsiteX7" fmla="*/ 1629127 w 3336197"/>
              <a:gd name="connsiteY7" fmla="*/ 4507019 h 4765296"/>
              <a:gd name="connsiteX8" fmla="*/ 847235 w 3336197"/>
              <a:gd name="connsiteY8" fmla="*/ 4007922 h 4765296"/>
              <a:gd name="connsiteX9" fmla="*/ 149399 w 3336197"/>
              <a:gd name="connsiteY9" fmla="*/ 2753289 h 4765296"/>
              <a:gd name="connsiteX10" fmla="*/ 26334 w 3336197"/>
              <a:gd name="connsiteY10" fmla="*/ 958725 h 4765296"/>
              <a:gd name="connsiteX11" fmla="*/ 150401 w 3336197"/>
              <a:gd name="connsiteY11" fmla="*/ 22534 h 4765296"/>
              <a:gd name="connsiteX0" fmla="*/ 3090935 w 3336197"/>
              <a:gd name="connsiteY0" fmla="*/ 2633 h 4767929"/>
              <a:gd name="connsiteX1" fmla="*/ 3113368 w 3336197"/>
              <a:gd name="connsiteY1" fmla="*/ 38590 h 4767929"/>
              <a:gd name="connsiteX2" fmla="*/ 3269988 w 3336197"/>
              <a:gd name="connsiteY2" fmla="*/ 1152625 h 4767929"/>
              <a:gd name="connsiteX3" fmla="*/ 3335431 w 3336197"/>
              <a:gd name="connsiteY3" fmla="*/ 2927628 h 4767929"/>
              <a:gd name="connsiteX4" fmla="*/ 3025033 w 3336197"/>
              <a:gd name="connsiteY4" fmla="*/ 4493303 h 4767929"/>
              <a:gd name="connsiteX5" fmla="*/ 2697860 w 3336197"/>
              <a:gd name="connsiteY5" fmla="*/ 4740791 h 4767929"/>
              <a:gd name="connsiteX6" fmla="*/ 2002356 w 3336197"/>
              <a:gd name="connsiteY6" fmla="*/ 4662906 h 4767929"/>
              <a:gd name="connsiteX7" fmla="*/ 1629127 w 3336197"/>
              <a:gd name="connsiteY7" fmla="*/ 4509652 h 4767929"/>
              <a:gd name="connsiteX8" fmla="*/ 847235 w 3336197"/>
              <a:gd name="connsiteY8" fmla="*/ 4010555 h 4767929"/>
              <a:gd name="connsiteX9" fmla="*/ 149399 w 3336197"/>
              <a:gd name="connsiteY9" fmla="*/ 2755922 h 4767929"/>
              <a:gd name="connsiteX10" fmla="*/ 26334 w 3336197"/>
              <a:gd name="connsiteY10" fmla="*/ 961358 h 4767929"/>
              <a:gd name="connsiteX11" fmla="*/ 178911 w 3336197"/>
              <a:gd name="connsiteY11" fmla="*/ 0 h 476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6197" h="4767929">
                <a:moveTo>
                  <a:pt x="3090935" y="2633"/>
                </a:moveTo>
                <a:lnTo>
                  <a:pt x="3113368" y="38590"/>
                </a:lnTo>
                <a:cubicBezTo>
                  <a:pt x="3380853" y="493736"/>
                  <a:pt x="3275553" y="732268"/>
                  <a:pt x="3269988" y="1152625"/>
                </a:cubicBezTo>
                <a:cubicBezTo>
                  <a:pt x="3262592" y="1717018"/>
                  <a:pt x="3344943" y="2361785"/>
                  <a:pt x="3335431" y="2927628"/>
                </a:cubicBezTo>
                <a:cubicBezTo>
                  <a:pt x="3324549" y="3575902"/>
                  <a:pt x="3244318" y="4176576"/>
                  <a:pt x="3025033" y="4493303"/>
                </a:cubicBezTo>
                <a:cubicBezTo>
                  <a:pt x="2932830" y="4626660"/>
                  <a:pt x="2821677" y="4703875"/>
                  <a:pt x="2697860" y="4740791"/>
                </a:cubicBezTo>
                <a:cubicBezTo>
                  <a:pt x="2491500" y="4802317"/>
                  <a:pt x="2249964" y="4751907"/>
                  <a:pt x="2002356" y="4662906"/>
                </a:cubicBezTo>
                <a:cubicBezTo>
                  <a:pt x="1878325" y="4618191"/>
                  <a:pt x="1752750" y="4563888"/>
                  <a:pt x="1629127" y="4509652"/>
                </a:cubicBezTo>
                <a:cubicBezTo>
                  <a:pt x="1373564" y="4396051"/>
                  <a:pt x="1112925" y="4278811"/>
                  <a:pt x="847235" y="4010555"/>
                </a:cubicBezTo>
                <a:cubicBezTo>
                  <a:pt x="581440" y="3742329"/>
                  <a:pt x="304859" y="3294032"/>
                  <a:pt x="149399" y="2755922"/>
                </a:cubicBezTo>
                <a:cubicBezTo>
                  <a:pt x="-37894" y="2107505"/>
                  <a:pt x="-9803" y="1500507"/>
                  <a:pt x="26334" y="961358"/>
                </a:cubicBezTo>
                <a:cubicBezTo>
                  <a:pt x="48903" y="625497"/>
                  <a:pt x="102543" y="254187"/>
                  <a:pt x="178911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585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Billede 4" descr="Et billede, der indeholder udendørs, person, mand, fortov&#10;&#10;Beskrivelsen er genereret automatisk">
            <a:extLst>
              <a:ext uri="{FF2B5EF4-FFF2-40B4-BE49-F238E27FC236}">
                <a16:creationId xmlns:a16="http://schemas.microsoft.com/office/drawing/2014/main" id="{9C828A4E-0B8C-4D92-84DF-3E4AB8D26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836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DC75FBE-6346-435A-B28A-51464B721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02D645-2B22-4798-9B84-2B290F3D7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757" y="157975"/>
            <a:ext cx="5780048" cy="7991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Folk er 2-3 meter høje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7C93C36-DBA8-4483-8214-F19C65DBCEEF}"/>
              </a:ext>
            </a:extLst>
          </p:cNvPr>
          <p:cNvSpPr txBox="1"/>
          <p:nvPr/>
        </p:nvSpPr>
        <p:spPr>
          <a:xfrm>
            <a:off x="533400" y="6062546"/>
            <a:ext cx="799356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 err="1">
                <a:latin typeface="Sitka Subheading"/>
              </a:rPr>
              <a:t>Så</a:t>
            </a:r>
            <a:r>
              <a:rPr lang="en-US" sz="4400" dirty="0">
                <a:latin typeface="Sitka Subheading"/>
              </a:rPr>
              <a:t> de </a:t>
            </a:r>
            <a:r>
              <a:rPr lang="en-US" sz="4400" dirty="0" err="1">
                <a:latin typeface="Sitka Subheading"/>
              </a:rPr>
              <a:t>må</a:t>
            </a:r>
            <a:r>
              <a:rPr lang="en-US" sz="4400" dirty="0">
                <a:latin typeface="Sitka Subheading"/>
              </a:rPr>
              <a:t> </a:t>
            </a:r>
            <a:r>
              <a:rPr lang="en-US" sz="4400" dirty="0" err="1">
                <a:latin typeface="Sitka Subheading"/>
              </a:rPr>
              <a:t>bøje</a:t>
            </a:r>
            <a:r>
              <a:rPr lang="en-US" sz="4400" dirty="0">
                <a:latin typeface="Sitka Subheading"/>
              </a:rPr>
              <a:t> sig </a:t>
            </a:r>
            <a:r>
              <a:rPr lang="en-US" sz="4400" dirty="0" err="1">
                <a:latin typeface="Sitka Subheading"/>
              </a:rPr>
              <a:t>ned</a:t>
            </a:r>
            <a:r>
              <a:rPr lang="en-US" sz="4400" dirty="0">
                <a:latin typeface="Sitka Subheading"/>
              </a:rPr>
              <a:t> </a:t>
            </a:r>
            <a:r>
              <a:rPr lang="en-US" sz="4400" dirty="0" err="1">
                <a:latin typeface="Sitka Subheading"/>
              </a:rPr>
              <a:t>til</a:t>
            </a:r>
            <a:r>
              <a:rPr lang="en-US" sz="4400" dirty="0">
                <a:latin typeface="Sitka Subheading"/>
              </a:rPr>
              <a:t> dig</a:t>
            </a:r>
          </a:p>
        </p:txBody>
      </p:sp>
    </p:spTree>
    <p:extLst>
      <p:ext uri="{BB962C8B-B14F-4D97-AF65-F5344CB8AC3E}">
        <p14:creationId xmlns:p14="http://schemas.microsoft.com/office/powerpoint/2010/main" val="98852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A1F6F945-08BE-4D33-9FAA-86D383E8D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7CD417-B4F2-42D5-A386-5FAE234D9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3780" y="966439"/>
            <a:ext cx="5334000" cy="38100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sz="3600" dirty="0">
                <a:solidFill>
                  <a:srgbClr val="FFFFFF"/>
                </a:solidFill>
                <a:ea typeface="+mn-lt"/>
                <a:cs typeface="+mn-lt"/>
              </a:rPr>
              <a:t>Barndommens land.</a:t>
            </a:r>
            <a:br>
              <a:rPr lang="da-DK" sz="3600" dirty="0">
                <a:ea typeface="+mn-lt"/>
                <a:cs typeface="+mn-lt"/>
              </a:rPr>
            </a:br>
            <a:r>
              <a:rPr lang="da-DK" sz="3600" dirty="0">
                <a:solidFill>
                  <a:srgbClr val="FFFFFF"/>
                </a:solidFill>
                <a:ea typeface="+mn-lt"/>
                <a:cs typeface="+mn-lt"/>
              </a:rPr>
              <a:t>Tidens mælketand.</a:t>
            </a:r>
            <a:br>
              <a:rPr lang="da-DK" sz="3600" dirty="0">
                <a:ea typeface="+mn-lt"/>
                <a:cs typeface="+mn-lt"/>
              </a:rPr>
            </a:br>
            <a:r>
              <a:rPr lang="da-DK" sz="3600" dirty="0">
                <a:solidFill>
                  <a:srgbClr val="FFFFFF"/>
                </a:solidFill>
                <a:ea typeface="+mn-lt"/>
                <a:cs typeface="+mn-lt"/>
              </a:rPr>
              <a:t>Verden er ny for dit øje.</a:t>
            </a:r>
            <a:br>
              <a:rPr lang="da-DK" sz="3600" dirty="0">
                <a:ea typeface="+mn-lt"/>
                <a:cs typeface="+mn-lt"/>
              </a:rPr>
            </a:br>
            <a:r>
              <a:rPr lang="da-DK" sz="3600" dirty="0">
                <a:solidFill>
                  <a:srgbClr val="FFFFFF"/>
                </a:solidFill>
                <a:ea typeface="+mn-lt"/>
                <a:cs typeface="+mn-lt"/>
              </a:rPr>
              <a:t>Folk er to-tre meter høje</a:t>
            </a:r>
            <a:br>
              <a:rPr lang="da-DK" sz="3600" dirty="0">
                <a:ea typeface="+mn-lt"/>
                <a:cs typeface="+mn-lt"/>
              </a:rPr>
            </a:br>
            <a:r>
              <a:rPr lang="da-DK" sz="3600" dirty="0">
                <a:solidFill>
                  <a:srgbClr val="FFFFFF"/>
                </a:solidFill>
                <a:ea typeface="+mn-lt"/>
                <a:cs typeface="+mn-lt"/>
              </a:rPr>
              <a:t>så de må bøje sig</a:t>
            </a:r>
            <a:br>
              <a:rPr lang="da-DK" sz="3600" dirty="0">
                <a:ea typeface="+mn-lt"/>
                <a:cs typeface="+mn-lt"/>
              </a:rPr>
            </a:br>
            <a:r>
              <a:rPr lang="da-DK" sz="3600" dirty="0">
                <a:solidFill>
                  <a:srgbClr val="FFFFFF"/>
                </a:solidFill>
                <a:ea typeface="+mn-lt"/>
                <a:cs typeface="+mn-lt"/>
              </a:rPr>
              <a:t>ned til dig.</a:t>
            </a:r>
            <a:endParaRPr lang="da-DK" sz="3600" dirty="0">
              <a:solidFill>
                <a:srgbClr val="FFFFFF"/>
              </a:solidFill>
            </a:endParaRPr>
          </a:p>
        </p:txBody>
      </p:sp>
      <p:pic>
        <p:nvPicPr>
          <p:cNvPr id="4" name="Billede 7">
            <a:hlinkClick r:id="" action="ppaction://media"/>
            <a:extLst>
              <a:ext uri="{FF2B5EF4-FFF2-40B4-BE49-F238E27FC236}">
                <a16:creationId xmlns:a16="http://schemas.microsoft.com/office/drawing/2014/main" id="{F8D5B6EE-63ED-4C05-9BBD-4AEB608836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4454" y="378499"/>
            <a:ext cx="1654098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7753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7F603D5EEB646A6D825971A275602" ma:contentTypeVersion="12" ma:contentTypeDescription="Opret et nyt dokument." ma:contentTypeScope="" ma:versionID="9580757438013358d6b0d5911b8d571c">
  <xsd:schema xmlns:xsd="http://www.w3.org/2001/XMLSchema" xmlns:xs="http://www.w3.org/2001/XMLSchema" xmlns:p="http://schemas.microsoft.com/office/2006/metadata/properties" xmlns:ns2="04fb2254-7cdd-4ada-9e51-555680f3f508" xmlns:ns3="008ecd24-87ac-4a1e-adee-bfc44e157b01" targetNamespace="http://schemas.microsoft.com/office/2006/metadata/properties" ma:root="true" ma:fieldsID="451186eb1d673e16a1cbf0af3b0be517" ns2:_="" ns3:_="">
    <xsd:import namespace="04fb2254-7cdd-4ada-9e51-555680f3f508"/>
    <xsd:import namespace="008ecd24-87ac-4a1e-adee-bfc44e157b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254-7cdd-4ada-9e51-555680f3f5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ecd24-87ac-4a1e-adee-bfc44e157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B095B8-FF25-4A77-8C7C-6C68A90A71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B48F04-A830-4115-98B9-1926B74CBF9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9383C7-F40B-43D4-A48A-83EC4ACEE6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b2254-7cdd-4ada-9e51-555680f3f508"/>
    <ds:schemaRef ds:uri="008ecd24-87ac-4a1e-adee-bfc44e157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6" baseType="lpstr">
      <vt:lpstr>PebbleVTI</vt:lpstr>
      <vt:lpstr>Barndommens land</vt:lpstr>
      <vt:lpstr>Tidens mælketand</vt:lpstr>
      <vt:lpstr>Verden er ny  for dit øje</vt:lpstr>
      <vt:lpstr>Folk er 2-3 meter høje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/>
  <cp:lastModifiedBy/>
  <cp:revision>63</cp:revision>
  <dcterms:created xsi:type="dcterms:W3CDTF">2020-09-04T10:44:07Z</dcterms:created>
  <dcterms:modified xsi:type="dcterms:W3CDTF">2020-09-04T10:55:57Z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0x01010089D7F603D5EEB646A6D825971A275602</vt:lpwstr>
  </property>
</Properties>
</file>