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90E2C2-B992-B159-FA21-E3FDCE102975}" v="668" dt="2020-11-06T15:41:41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Berit Lauritsen Molleskolen" userId="S::annx0477@skole.skanderborg.dk::bd955826-7980-4f7f-9117-e24038dd0474" providerId="AD" clId="Web-{7F90E2C2-B992-B159-FA21-E3FDCE102975}"/>
    <pc:docChg chg="addSld modSld addMainMaster delMainMaster">
      <pc:chgData name="Ann Berit Lauritsen Molleskolen" userId="S::annx0477@skole.skanderborg.dk::bd955826-7980-4f7f-9117-e24038dd0474" providerId="AD" clId="Web-{7F90E2C2-B992-B159-FA21-E3FDCE102975}" dt="2020-11-06T15:41:41.282" v="657" actId="1076"/>
      <pc:docMkLst>
        <pc:docMk/>
      </pc:docMkLst>
      <pc:sldChg chg="addSp delSp modSp mod setBg modClrScheme chgLayout">
        <pc:chgData name="Ann Berit Lauritsen Molleskolen" userId="S::annx0477@skole.skanderborg.dk::bd955826-7980-4f7f-9117-e24038dd0474" providerId="AD" clId="Web-{7F90E2C2-B992-B159-FA21-E3FDCE102975}" dt="2020-11-06T15:39:16.467" v="341" actId="1076"/>
        <pc:sldMkLst>
          <pc:docMk/>
          <pc:sldMk cId="3424942676" sldId="256"/>
        </pc:sldMkLst>
        <pc:spChg chg="del mod">
          <ac:chgData name="Ann Berit Lauritsen Molleskolen" userId="S::annx0477@skole.skanderborg.dk::bd955826-7980-4f7f-9117-e24038dd0474" providerId="AD" clId="Web-{7F90E2C2-B992-B159-FA21-E3FDCE102975}" dt="2020-11-06T15:38:39.013" v="291"/>
          <ac:spMkLst>
            <pc:docMk/>
            <pc:sldMk cId="3424942676" sldId="256"/>
            <ac:spMk id="2" creationId="{00000000-0000-0000-0000-000000000000}"/>
          </ac:spMkLst>
        </pc:spChg>
        <pc:spChg chg="del mod">
          <ac:chgData name="Ann Berit Lauritsen Molleskolen" userId="S::annx0477@skole.skanderborg.dk::bd955826-7980-4f7f-9117-e24038dd0474" providerId="AD" clId="Web-{7F90E2C2-B992-B159-FA21-E3FDCE102975}" dt="2020-11-06T15:19:37.825" v="34"/>
          <ac:spMkLst>
            <pc:docMk/>
            <pc:sldMk cId="3424942676" sldId="256"/>
            <ac:spMk id="3" creationId="{00000000-0000-0000-0000-000000000000}"/>
          </ac:spMkLst>
        </pc:spChg>
        <pc:spChg chg="add del mod">
          <ac:chgData name="Ann Berit Lauritsen Molleskolen" userId="S::annx0477@skole.skanderborg.dk::bd955826-7980-4f7f-9117-e24038dd0474" providerId="AD" clId="Web-{7F90E2C2-B992-B159-FA21-E3FDCE102975}" dt="2020-11-06T15:38:42.607" v="292"/>
          <ac:spMkLst>
            <pc:docMk/>
            <pc:sldMk cId="3424942676" sldId="256"/>
            <ac:spMk id="6" creationId="{5F9A1ACF-E648-4352-8BFA-8F71775F77A5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9:16.467" v="341" actId="1076"/>
          <ac:spMkLst>
            <pc:docMk/>
            <pc:sldMk cId="3424942676" sldId="256"/>
            <ac:spMk id="7" creationId="{52CA37B5-E194-4A76-A4A1-AFE2D7FB852D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0:21.951" v="49"/>
          <ac:spMkLst>
            <pc:docMk/>
            <pc:sldMk cId="3424942676" sldId="256"/>
            <ac:spMk id="9" creationId="{87CC2527-562A-4F69-B487-4371E5B243E7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0:21.951" v="49"/>
          <ac:spMkLst>
            <pc:docMk/>
            <pc:sldMk cId="3424942676" sldId="256"/>
            <ac:spMk id="16" creationId="{CE3C5560-7A9C-489F-9148-18C5E1D0F0B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0:21.951" v="49"/>
          <ac:spMkLst>
            <pc:docMk/>
            <pc:sldMk cId="3424942676" sldId="256"/>
            <ac:spMk id="18" creationId="{C5CB530E-515E-412C-9DF1-5F8FFBD6F383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0:21.951" v="49"/>
          <ac:spMkLst>
            <pc:docMk/>
            <pc:sldMk cId="3424942676" sldId="256"/>
            <ac:spMk id="20" creationId="{712D4376-A578-4FF1-94FC-245E7A6A489F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0:21.951" v="49"/>
          <ac:spMkLst>
            <pc:docMk/>
            <pc:sldMk cId="3424942676" sldId="256"/>
            <ac:spMk id="22" creationId="{AEA7509D-F04F-40CB-A0B3-EEF16499CC9F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20:21.951" v="49"/>
          <ac:picMkLst>
            <pc:docMk/>
            <pc:sldMk cId="3424942676" sldId="256"/>
            <ac:picMk id="4" creationId="{32B03B6B-63F6-477C-856A-49E4E88CACB6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20:21.951" v="49"/>
          <ac:picMkLst>
            <pc:docMk/>
            <pc:sldMk cId="3424942676" sldId="256"/>
            <ac:picMk id="26" creationId="{508BEF50-7B1E-49A4-BC19-5F4F1D755E64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20:21.951" v="49"/>
          <ac:picMkLst>
            <pc:docMk/>
            <pc:sldMk cId="3424942676" sldId="256"/>
            <ac:picMk id="28" creationId="{3FBAD350-5664-4811-A208-657FB882D350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20:21.951" v="49"/>
          <ac:picMkLst>
            <pc:docMk/>
            <pc:sldMk cId="3424942676" sldId="256"/>
            <ac:picMk id="30" creationId="{C39ADB8F-D187-49D7-BDCF-C1B6DC727068}"/>
          </ac:picMkLst>
        </pc:picChg>
        <pc:cxnChg chg="add del">
          <ac:chgData name="Ann Berit Lauritsen Molleskolen" userId="S::annx0477@skole.skanderborg.dk::bd955826-7980-4f7f-9117-e24038dd0474" providerId="AD" clId="Web-{7F90E2C2-B992-B159-FA21-E3FDCE102975}" dt="2020-11-06T15:20:21.951" v="49"/>
          <ac:cxnSpMkLst>
            <pc:docMk/>
            <pc:sldMk cId="3424942676" sldId="256"/>
            <ac:cxnSpMk id="11" creationId="{BCDAEC91-5BCE-4B55-9CC0-43EF94CB734B}"/>
          </ac:cxnSpMkLst>
        </pc:cxnChg>
        <pc:cxnChg chg="add">
          <ac:chgData name="Ann Berit Lauritsen Molleskolen" userId="S::annx0477@skole.skanderborg.dk::bd955826-7980-4f7f-9117-e24038dd0474" providerId="AD" clId="Web-{7F90E2C2-B992-B159-FA21-E3FDCE102975}" dt="2020-11-06T15:20:21.951" v="49"/>
          <ac:cxnSpMkLst>
            <pc:docMk/>
            <pc:sldMk cId="3424942676" sldId="256"/>
            <ac:cxnSpMk id="24" creationId="{56020367-4FD5-4596-8E10-C5F095CD8DBF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8:31.341" v="288" actId="20577"/>
        <pc:sldMkLst>
          <pc:docMk/>
          <pc:sldMk cId="2400529143" sldId="257"/>
        </pc:sldMkLst>
        <pc:spChg chg="del mod ord">
          <ac:chgData name="Ann Berit Lauritsen Molleskolen" userId="S::annx0477@skole.skanderborg.dk::bd955826-7980-4f7f-9117-e24038dd0474" providerId="AD" clId="Web-{7F90E2C2-B992-B159-FA21-E3FDCE102975}" dt="2020-11-06T15:38:25.279" v="282"/>
          <ac:spMkLst>
            <pc:docMk/>
            <pc:sldMk cId="2400529143" sldId="257"/>
            <ac:spMk id="2" creationId="{B30204FA-FAA8-4E9A-87B4-B1C43694D7A5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22:35.484" v="69"/>
          <ac:spMkLst>
            <pc:docMk/>
            <pc:sldMk cId="2400529143" sldId="257"/>
            <ac:spMk id="3" creationId="{726FF7F5-A81D-42DF-AB28-7460FFAE1826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8:31.341" v="288" actId="20577"/>
          <ac:spMkLst>
            <pc:docMk/>
            <pc:sldMk cId="2400529143" sldId="257"/>
            <ac:spMk id="6" creationId="{C82A4BEA-5563-4269-AEB5-53598F739175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2:44.047" v="71"/>
          <ac:spMkLst>
            <pc:docMk/>
            <pc:sldMk cId="2400529143" sldId="257"/>
            <ac:spMk id="8" creationId="{C06FA728-D71F-4A7D-9D1D-D95BB41778E8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2:48.578" v="72"/>
          <ac:spMkLst>
            <pc:docMk/>
            <pc:sldMk cId="2400529143" sldId="257"/>
            <ac:spMk id="11" creationId="{8D1AA55E-40D5-461B-A5A8-4AE8AAB71B08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2:48.578" v="72"/>
          <ac:spMkLst>
            <pc:docMk/>
            <pc:sldMk cId="2400529143" sldId="257"/>
            <ac:spMk id="15" creationId="{6CB927A4-E432-4310-9CD5-E89FF5063179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2:48.578" v="72"/>
          <ac:spMkLst>
            <pc:docMk/>
            <pc:sldMk cId="2400529143" sldId="257"/>
            <ac:spMk id="17" creationId="{E3020543-B24B-4EC4-8FFC-8DD88EEA91A8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24" creationId="{EFA9B6C6-A247-48A8-9A1C-1E36FA9456B5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26" creationId="{C5CB530E-515E-412C-9DF1-5F8FFBD6F383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28" creationId="{712D4376-A578-4FF1-94FC-245E7A6A489F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30" creationId="{AEA7509D-F04F-40CB-A0B3-EEF16499CC9F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39" creationId="{D5B012D8-7F27-4758-9AC6-C889B154BD73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23:01.890" v="76"/>
          <ac:spMkLst>
            <pc:docMk/>
            <pc:sldMk cId="2400529143" sldId="257"/>
            <ac:spMk id="41" creationId="{4063B759-00FC-46D1-9898-8E8625268FAF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23:01.890" v="76"/>
          <ac:picMkLst>
            <pc:docMk/>
            <pc:sldMk cId="2400529143" sldId="257"/>
            <ac:picMk id="4" creationId="{F8AC43A7-9278-4FB3-9153-FA21377F3FD0}"/>
          </ac:picMkLst>
        </pc:picChg>
        <pc:cxnChg chg="add del">
          <ac:chgData name="Ann Berit Lauritsen Molleskolen" userId="S::annx0477@skole.skanderborg.dk::bd955826-7980-4f7f-9117-e24038dd0474" providerId="AD" clId="Web-{7F90E2C2-B992-B159-FA21-E3FDCE102975}" dt="2020-11-06T15:22:48.578" v="72"/>
          <ac:cxnSpMkLst>
            <pc:docMk/>
            <pc:sldMk cId="2400529143" sldId="257"/>
            <ac:cxnSpMk id="13" creationId="{7EB498BD-8089-4626-91EA-4978EBEF535E}"/>
          </ac:cxnSpMkLst>
        </pc:cxnChg>
        <pc:cxnChg chg="add del">
          <ac:chgData name="Ann Berit Lauritsen Molleskolen" userId="S::annx0477@skole.skanderborg.dk::bd955826-7980-4f7f-9117-e24038dd0474" providerId="AD" clId="Web-{7F90E2C2-B992-B159-FA21-E3FDCE102975}" dt="2020-11-06T15:23:01.890" v="76"/>
          <ac:cxnSpMkLst>
            <pc:docMk/>
            <pc:sldMk cId="2400529143" sldId="257"/>
            <ac:cxnSpMk id="22" creationId="{D1B787A8-0D67-4B7E-9B48-86BD906AB6B5}"/>
          </ac:cxnSpMkLst>
        </pc:cxnChg>
        <pc:cxnChg chg="add del">
          <ac:chgData name="Ann Berit Lauritsen Molleskolen" userId="S::annx0477@skole.skanderborg.dk::bd955826-7980-4f7f-9117-e24038dd0474" providerId="AD" clId="Web-{7F90E2C2-B992-B159-FA21-E3FDCE102975}" dt="2020-11-06T15:23:01.890" v="76"/>
          <ac:cxnSpMkLst>
            <pc:docMk/>
            <pc:sldMk cId="2400529143" sldId="257"/>
            <ac:cxnSpMk id="32" creationId="{56020367-4FD5-4596-8E10-C5F095CD8DBF}"/>
          </ac:cxnSpMkLst>
        </pc:cxnChg>
        <pc:cxnChg chg="add">
          <ac:chgData name="Ann Berit Lauritsen Molleskolen" userId="S::annx0477@skole.skanderborg.dk::bd955826-7980-4f7f-9117-e24038dd0474" providerId="AD" clId="Web-{7F90E2C2-B992-B159-FA21-E3FDCE102975}" dt="2020-11-06T15:23:01.890" v="76"/>
          <ac:cxnSpMkLst>
            <pc:docMk/>
            <pc:sldMk cId="2400529143" sldId="257"/>
            <ac:cxnSpMk id="37" creationId="{D1B787A8-0D67-4B7E-9B48-86BD906AB6B5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8:20.716" v="279" actId="20577"/>
        <pc:sldMkLst>
          <pc:docMk/>
          <pc:sldMk cId="408072551" sldId="258"/>
        </pc:sldMkLst>
        <pc:spChg chg="del mod ord">
          <ac:chgData name="Ann Berit Lauritsen Molleskolen" userId="S::annx0477@skole.skanderborg.dk::bd955826-7980-4f7f-9117-e24038dd0474" providerId="AD" clId="Web-{7F90E2C2-B992-B159-FA21-E3FDCE102975}" dt="2020-11-06T15:37:42.231" v="249"/>
          <ac:spMkLst>
            <pc:docMk/>
            <pc:sldMk cId="408072551" sldId="258"/>
            <ac:spMk id="2" creationId="{C57518F2-A659-44A7-BB6A-186C9636ED4D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0:36.319" v="102"/>
          <ac:spMkLst>
            <pc:docMk/>
            <pc:sldMk cId="408072551" sldId="258"/>
            <ac:spMk id="3" creationId="{9689C088-55D2-4735-97F8-8D5336A72932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8:20.716" v="279" actId="20577"/>
          <ac:spMkLst>
            <pc:docMk/>
            <pc:sldMk cId="408072551" sldId="258"/>
            <ac:spMk id="6" creationId="{5C3F2577-41CB-4E09-AAD0-79D1E22133E8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0:40.475" v="103"/>
          <ac:spMkLst>
            <pc:docMk/>
            <pc:sldMk cId="408072551" sldId="258"/>
            <ac:spMk id="11" creationId="{DCE1AED4-C7FF-4468-BF54-4470A0A3E283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0:40.475" v="103"/>
          <ac:spMkLst>
            <pc:docMk/>
            <pc:sldMk cId="408072551" sldId="258"/>
            <ac:spMk id="13" creationId="{BDE94FAB-AA60-43B4-A2C3-3A940B9A951A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0:40.475" v="103"/>
          <ac:picMkLst>
            <pc:docMk/>
            <pc:sldMk cId="408072551" sldId="258"/>
            <ac:picMk id="4" creationId="{626056F3-7570-4496-B655-0635A685171A}"/>
          </ac:picMkLst>
        </pc:picChg>
        <pc:cxnChg chg="add">
          <ac:chgData name="Ann Berit Lauritsen Molleskolen" userId="S::annx0477@skole.skanderborg.dk::bd955826-7980-4f7f-9117-e24038dd0474" providerId="AD" clId="Web-{7F90E2C2-B992-B159-FA21-E3FDCE102975}" dt="2020-11-06T15:30:40.475" v="103"/>
          <ac:cxnSpMkLst>
            <pc:docMk/>
            <pc:sldMk cId="408072551" sldId="258"/>
            <ac:cxnSpMk id="9" creationId="{D1B787A8-0D67-4B7E-9B48-86BD906AB6B5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7:33.106" v="246" actId="20577"/>
        <pc:sldMkLst>
          <pc:docMk/>
          <pc:sldMk cId="2782138891" sldId="259"/>
        </pc:sldMkLst>
        <pc:spChg chg="del mod ord">
          <ac:chgData name="Ann Berit Lauritsen Molleskolen" userId="S::annx0477@skole.skanderborg.dk::bd955826-7980-4f7f-9117-e24038dd0474" providerId="AD" clId="Web-{7F90E2C2-B992-B159-FA21-E3FDCE102975}" dt="2020-11-06T15:37:15.872" v="219"/>
          <ac:spMkLst>
            <pc:docMk/>
            <pc:sldMk cId="2782138891" sldId="259"/>
            <ac:spMk id="2" creationId="{730EC535-5EC8-4C23-A816-A0953B62F916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1:53.273" v="109"/>
          <ac:spMkLst>
            <pc:docMk/>
            <pc:sldMk cId="2782138891" sldId="259"/>
            <ac:spMk id="3" creationId="{07CE8219-B0C4-40C1-9634-0B9DACAE02FA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7:33.106" v="246" actId="20577"/>
          <ac:spMkLst>
            <pc:docMk/>
            <pc:sldMk cId="2782138891" sldId="259"/>
            <ac:spMk id="6" creationId="{58F80247-E2AA-405F-8276-3114269BB171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01.398" v="113"/>
          <ac:spMkLst>
            <pc:docMk/>
            <pc:sldMk cId="2782138891" sldId="259"/>
            <ac:spMk id="11" creationId="{DCE1AED4-C7FF-4468-BF54-4470A0A3E283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01.398" v="113"/>
          <ac:spMkLst>
            <pc:docMk/>
            <pc:sldMk cId="2782138891" sldId="259"/>
            <ac:spMk id="13" creationId="{BDE94FAB-AA60-43B4-A2C3-3A940B9A951A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2:01.398" v="113"/>
          <ac:picMkLst>
            <pc:docMk/>
            <pc:sldMk cId="2782138891" sldId="259"/>
            <ac:picMk id="4" creationId="{4D6D2959-07CC-4D6D-843C-BCF8C1FCDDC2}"/>
          </ac:picMkLst>
        </pc:picChg>
        <pc:cxnChg chg="add">
          <ac:chgData name="Ann Berit Lauritsen Molleskolen" userId="S::annx0477@skole.skanderborg.dk::bd955826-7980-4f7f-9117-e24038dd0474" providerId="AD" clId="Web-{7F90E2C2-B992-B159-FA21-E3FDCE102975}" dt="2020-11-06T15:32:01.398" v="113"/>
          <ac:cxnSpMkLst>
            <pc:docMk/>
            <pc:sldMk cId="2782138891" sldId="259"/>
            <ac:cxnSpMk id="9" creationId="{D1B787A8-0D67-4B7E-9B48-86BD906AB6B5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3:00.805" v="122" actId="1076"/>
        <pc:sldMkLst>
          <pc:docMk/>
          <pc:sldMk cId="1785109136" sldId="260"/>
        </pc:sldMkLst>
        <pc:spChg chg="mod">
          <ac:chgData name="Ann Berit Lauritsen Molleskolen" userId="S::annx0477@skole.skanderborg.dk::bd955826-7980-4f7f-9117-e24038dd0474" providerId="AD" clId="Web-{7F90E2C2-B992-B159-FA21-E3FDCE102975}" dt="2020-11-06T15:33:00.805" v="122" actId="1076"/>
          <ac:spMkLst>
            <pc:docMk/>
            <pc:sldMk cId="1785109136" sldId="260"/>
            <ac:spMk id="2" creationId="{0ED42151-2042-470E-970F-F98B8F5F64DA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2:43.821" v="119"/>
          <ac:spMkLst>
            <pc:docMk/>
            <pc:sldMk cId="1785109136" sldId="260"/>
            <ac:spMk id="3" creationId="{730F6FD5-2D82-4B9F-A307-226C23DDDC02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32:51.852" v="121"/>
          <ac:spMkLst>
            <pc:docMk/>
            <pc:sldMk cId="1785109136" sldId="260"/>
            <ac:spMk id="8" creationId="{377FAD2F-ABD5-493D-A1B0-3475CE33468A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47.008" v="120"/>
          <ac:spMkLst>
            <pc:docMk/>
            <pc:sldMk cId="1785109136" sldId="260"/>
            <ac:spMk id="11" creationId="{327D73B4-9F5C-4A64-A179-51B9500CB8B5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47.008" v="120"/>
          <ac:spMkLst>
            <pc:docMk/>
            <pc:sldMk cId="1785109136" sldId="260"/>
            <ac:spMk id="13" creationId="{C1F06963-6374-4B48-844F-071A9BAAAE0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47.008" v="120"/>
          <ac:spMkLst>
            <pc:docMk/>
            <pc:sldMk cId="1785109136" sldId="260"/>
            <ac:spMk id="15" creationId="{6CB927A4-E432-4310-9CD5-E89FF5063179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47.008" v="120"/>
          <ac:spMkLst>
            <pc:docMk/>
            <pc:sldMk cId="1785109136" sldId="260"/>
            <ac:spMk id="17" creationId="{1453BF6C-B012-48B7-B4E8-6D7AC7C27D0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2:47.008" v="120"/>
          <ac:spMkLst>
            <pc:docMk/>
            <pc:sldMk cId="1785109136" sldId="260"/>
            <ac:spMk id="19" creationId="{E3020543-B24B-4EC4-8FFC-8DD88EEA91A8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2:47.008" v="120"/>
          <ac:picMkLst>
            <pc:docMk/>
            <pc:sldMk cId="1785109136" sldId="260"/>
            <ac:picMk id="4" creationId="{287C7EA3-EEDB-40E9-8CDE-B9258A5505F5}"/>
          </ac:picMkLst>
        </pc:picChg>
        <pc:cxnChg chg="add">
          <ac:chgData name="Ann Berit Lauritsen Molleskolen" userId="S::annx0477@skole.skanderborg.dk::bd955826-7980-4f7f-9117-e24038dd0474" providerId="AD" clId="Web-{7F90E2C2-B992-B159-FA21-E3FDCE102975}" dt="2020-11-06T15:32:47.008" v="120"/>
          <ac:cxnSpMkLst>
            <pc:docMk/>
            <pc:sldMk cId="1785109136" sldId="260"/>
            <ac:cxnSpMk id="21" creationId="{C49DA8F6-BCC1-4447-B54C-57856834B94B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6:49.715" v="187" actId="1076"/>
        <pc:sldMkLst>
          <pc:docMk/>
          <pc:sldMk cId="1690947545" sldId="261"/>
        </pc:sldMkLst>
        <pc:spChg chg="del mod">
          <ac:chgData name="Ann Berit Lauritsen Molleskolen" userId="S::annx0477@skole.skanderborg.dk::bd955826-7980-4f7f-9117-e24038dd0474" providerId="AD" clId="Web-{7F90E2C2-B992-B159-FA21-E3FDCE102975}" dt="2020-11-06T15:36:29.293" v="163"/>
          <ac:spMkLst>
            <pc:docMk/>
            <pc:sldMk cId="1690947545" sldId="261"/>
            <ac:spMk id="2" creationId="{5EE5E652-B318-438C-9397-CCCE7A64C467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3:27.337" v="128"/>
          <ac:spMkLst>
            <pc:docMk/>
            <pc:sldMk cId="1690947545" sldId="261"/>
            <ac:spMk id="3" creationId="{E9001A44-02C6-4C85-AE57-27B6B7ACC69E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6:49.715" v="187" actId="1076"/>
          <ac:spMkLst>
            <pc:docMk/>
            <pc:sldMk cId="1690947545" sldId="261"/>
            <ac:spMk id="6" creationId="{8CCBCC46-0DF1-4AEF-8AFD-053887598502}"/>
          </ac:spMkLst>
        </pc:spChg>
        <pc:spChg chg="add del mod">
          <ac:chgData name="Ann Berit Lauritsen Molleskolen" userId="S::annx0477@skole.skanderborg.dk::bd955826-7980-4f7f-9117-e24038dd0474" providerId="AD" clId="Web-{7F90E2C2-B992-B159-FA21-E3FDCE102975}" dt="2020-11-06T15:36:42.121" v="186"/>
          <ac:spMkLst>
            <pc:docMk/>
            <pc:sldMk cId="1690947545" sldId="261"/>
            <ac:spMk id="7" creationId="{C42DE238-08E6-4F32-BF53-EB630B9C4A3A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3:38.181" v="129"/>
          <ac:spMkLst>
            <pc:docMk/>
            <pc:sldMk cId="1690947545" sldId="261"/>
            <ac:spMk id="11" creationId="{CE3C5560-7A9C-489F-9148-18C5E1D0F0B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3:38.181" v="129"/>
          <ac:spMkLst>
            <pc:docMk/>
            <pc:sldMk cId="1690947545" sldId="261"/>
            <ac:spMk id="13" creationId="{C5CB530E-515E-412C-9DF1-5F8FFBD6F383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3:38.181" v="129"/>
          <ac:spMkLst>
            <pc:docMk/>
            <pc:sldMk cId="1690947545" sldId="261"/>
            <ac:spMk id="15" creationId="{712D4376-A578-4FF1-94FC-245E7A6A489F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3:38.181" v="129"/>
          <ac:spMkLst>
            <pc:docMk/>
            <pc:sldMk cId="1690947545" sldId="261"/>
            <ac:spMk id="17" creationId="{AEA7509D-F04F-40CB-A0B3-EEF16499CC9F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3:38.181" v="129"/>
          <ac:picMkLst>
            <pc:docMk/>
            <pc:sldMk cId="1690947545" sldId="261"/>
            <ac:picMk id="4" creationId="{57C1AD60-94DA-49AA-B497-E3F47693E9F8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33:38.181" v="129"/>
          <ac:picMkLst>
            <pc:docMk/>
            <pc:sldMk cId="1690947545" sldId="261"/>
            <ac:picMk id="21" creationId="{508BEF50-7B1E-49A4-BC19-5F4F1D755E64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33:38.181" v="129"/>
          <ac:picMkLst>
            <pc:docMk/>
            <pc:sldMk cId="1690947545" sldId="261"/>
            <ac:picMk id="23" creationId="{3FBAD350-5664-4811-A208-657FB882D350}"/>
          </ac:picMkLst>
        </pc:picChg>
        <pc:picChg chg="add">
          <ac:chgData name="Ann Berit Lauritsen Molleskolen" userId="S::annx0477@skole.skanderborg.dk::bd955826-7980-4f7f-9117-e24038dd0474" providerId="AD" clId="Web-{7F90E2C2-B992-B159-FA21-E3FDCE102975}" dt="2020-11-06T15:33:38.181" v="129"/>
          <ac:picMkLst>
            <pc:docMk/>
            <pc:sldMk cId="1690947545" sldId="261"/>
            <ac:picMk id="25" creationId="{C39ADB8F-D187-49D7-BDCF-C1B6DC727068}"/>
          </ac:picMkLst>
        </pc:picChg>
        <pc:cxnChg chg="add">
          <ac:chgData name="Ann Berit Lauritsen Molleskolen" userId="S::annx0477@skole.skanderborg.dk::bd955826-7980-4f7f-9117-e24038dd0474" providerId="AD" clId="Web-{7F90E2C2-B992-B159-FA21-E3FDCE102975}" dt="2020-11-06T15:33:38.181" v="129"/>
          <ac:cxnSpMkLst>
            <pc:docMk/>
            <pc:sldMk cId="1690947545" sldId="261"/>
            <ac:cxnSpMk id="9" creationId="{D1B787A8-0D67-4B7E-9B48-86BD906AB6B5}"/>
          </ac:cxnSpMkLst>
        </pc:cxnChg>
        <pc:cxnChg chg="add">
          <ac:chgData name="Ann Berit Lauritsen Molleskolen" userId="S::annx0477@skole.skanderborg.dk::bd955826-7980-4f7f-9117-e24038dd0474" providerId="AD" clId="Web-{7F90E2C2-B992-B159-FA21-E3FDCE102975}" dt="2020-11-06T15:33:38.181" v="129"/>
          <ac:cxnSpMkLst>
            <pc:docMk/>
            <pc:sldMk cId="1690947545" sldId="261"/>
            <ac:cxnSpMk id="19" creationId="{56020367-4FD5-4596-8E10-C5F095CD8DBF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7:05.324" v="213" actId="1076"/>
        <pc:sldMkLst>
          <pc:docMk/>
          <pc:sldMk cId="415473172" sldId="262"/>
        </pc:sldMkLst>
        <pc:spChg chg="del mod">
          <ac:chgData name="Ann Berit Lauritsen Molleskolen" userId="S::annx0477@skole.skanderborg.dk::bd955826-7980-4f7f-9117-e24038dd0474" providerId="AD" clId="Web-{7F90E2C2-B992-B159-FA21-E3FDCE102975}" dt="2020-11-06T15:36:54.356" v="188"/>
          <ac:spMkLst>
            <pc:docMk/>
            <pc:sldMk cId="415473172" sldId="262"/>
            <ac:spMk id="2" creationId="{29F7F77A-4623-45DD-A036-C90E2D94085C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4:21.885" v="135"/>
          <ac:spMkLst>
            <pc:docMk/>
            <pc:sldMk cId="415473172" sldId="262"/>
            <ac:spMk id="3" creationId="{2FF41994-D362-4D6D-B453-152588F802A5}"/>
          </ac:spMkLst>
        </pc:spChg>
        <pc:spChg chg="add mod">
          <ac:chgData name="Ann Berit Lauritsen Molleskolen" userId="S::annx0477@skole.skanderborg.dk::bd955826-7980-4f7f-9117-e24038dd0474" providerId="AD" clId="Web-{7F90E2C2-B992-B159-FA21-E3FDCE102975}" dt="2020-11-06T15:37:05.324" v="213" actId="1076"/>
          <ac:spMkLst>
            <pc:docMk/>
            <pc:sldMk cId="415473172" sldId="262"/>
            <ac:spMk id="7" creationId="{1F9DD19C-44C5-4A12-823B-E8102D1E253A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35:07.198" v="141"/>
          <ac:spMkLst>
            <pc:docMk/>
            <pc:sldMk cId="415473172" sldId="262"/>
            <ac:spMk id="9" creationId="{EAB4BCAE-A569-4939-B5EC-D9227C5ACF0F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35:13.963" v="142"/>
          <ac:spMkLst>
            <pc:docMk/>
            <pc:sldMk cId="415473172" sldId="262"/>
            <ac:spMk id="12" creationId="{A2679492-7988-4050-9056-542444452411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35:13.963" v="142"/>
          <ac:spMkLst>
            <pc:docMk/>
            <pc:sldMk cId="415473172" sldId="262"/>
            <ac:spMk id="14" creationId="{B091B163-7D61-4891-ABCF-5C13D9C418D0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5:13.963" v="142"/>
          <ac:spMkLst>
            <pc:docMk/>
            <pc:sldMk cId="415473172" sldId="262"/>
            <ac:spMk id="23" creationId="{158B3569-73B2-4D05-8E95-886A6EE17F1F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5:13.963" v="142"/>
          <ac:picMkLst>
            <pc:docMk/>
            <pc:sldMk cId="415473172" sldId="262"/>
            <ac:picMk id="4" creationId="{31F22364-9681-45E1-8373-730EEFA69F63}"/>
          </ac:picMkLst>
        </pc:picChg>
        <pc:picChg chg="add mod ord">
          <ac:chgData name="Ann Berit Lauritsen Molleskolen" userId="S::annx0477@skole.skanderborg.dk::bd955826-7980-4f7f-9117-e24038dd0474" providerId="AD" clId="Web-{7F90E2C2-B992-B159-FA21-E3FDCE102975}" dt="2020-11-06T15:35:13.963" v="142"/>
          <ac:picMkLst>
            <pc:docMk/>
            <pc:sldMk cId="415473172" sldId="262"/>
            <ac:picMk id="5" creationId="{98EC2286-E764-4DBF-978A-1C909E3D0654}"/>
          </ac:picMkLst>
        </pc:picChg>
        <pc:cxnChg chg="add del">
          <ac:chgData name="Ann Berit Lauritsen Molleskolen" userId="S::annx0477@skole.skanderborg.dk::bd955826-7980-4f7f-9117-e24038dd0474" providerId="AD" clId="Web-{7F90E2C2-B992-B159-FA21-E3FDCE102975}" dt="2020-11-06T15:35:13.963" v="142"/>
          <ac:cxnSpMkLst>
            <pc:docMk/>
            <pc:sldMk cId="415473172" sldId="262"/>
            <ac:cxnSpMk id="16" creationId="{C49DA8F6-BCC1-4447-B54C-57856834B94B}"/>
          </ac:cxnSpMkLst>
        </pc:cxnChg>
        <pc:cxnChg chg="add">
          <ac:chgData name="Ann Berit Lauritsen Molleskolen" userId="S::annx0477@skole.skanderborg.dk::bd955826-7980-4f7f-9117-e24038dd0474" providerId="AD" clId="Web-{7F90E2C2-B992-B159-FA21-E3FDCE102975}" dt="2020-11-06T15:35:13.963" v="142"/>
          <ac:cxnSpMkLst>
            <pc:docMk/>
            <pc:sldMk cId="415473172" sldId="262"/>
            <ac:cxnSpMk id="21" creationId="{D1B787A8-0D67-4B7E-9B48-86BD906AB6B5}"/>
          </ac:cxnSpMkLst>
        </pc:cxnChg>
        <pc:cxnChg chg="add">
          <ac:chgData name="Ann Berit Lauritsen Molleskolen" userId="S::annx0477@skole.skanderborg.dk::bd955826-7980-4f7f-9117-e24038dd0474" providerId="AD" clId="Web-{7F90E2C2-B992-B159-FA21-E3FDCE102975}" dt="2020-11-06T15:35:13.963" v="142"/>
          <ac:cxnSpMkLst>
            <pc:docMk/>
            <pc:sldMk cId="415473172" sldId="262"/>
            <ac:cxnSpMk id="25" creationId="{56020367-4FD5-4596-8E10-C5F095CD8DBF}"/>
          </ac:cxnSpMkLst>
        </pc:cxnChg>
      </pc:sldChg>
      <pc:sldChg chg="addSp delSp modSp new mod setBg">
        <pc:chgData name="Ann Berit Lauritsen Molleskolen" userId="S::annx0477@skole.skanderborg.dk::bd955826-7980-4f7f-9117-e24038dd0474" providerId="AD" clId="Web-{7F90E2C2-B992-B159-FA21-E3FDCE102975}" dt="2020-11-06T15:36:23.449" v="162"/>
        <pc:sldMkLst>
          <pc:docMk/>
          <pc:sldMk cId="2592705565" sldId="263"/>
        </pc:sldMkLst>
        <pc:spChg chg="mo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2" creationId="{4F5B6BE8-8482-48EC-87C9-5A6C85E10887}"/>
          </ac:spMkLst>
        </pc:spChg>
        <pc:spChg chg="del">
          <ac:chgData name="Ann Berit Lauritsen Molleskolen" userId="S::annx0477@skole.skanderborg.dk::bd955826-7980-4f7f-9117-e24038dd0474" providerId="AD" clId="Web-{7F90E2C2-B992-B159-FA21-E3FDCE102975}" dt="2020-11-06T15:36:15.652" v="160"/>
          <ac:spMkLst>
            <pc:docMk/>
            <pc:sldMk cId="2592705565" sldId="263"/>
            <ac:spMk id="3" creationId="{52A73999-7E0C-40B4-843A-7BBECC803A62}"/>
          </ac:spMkLst>
        </pc:spChg>
        <pc:spChg chg="add del">
          <ac:chgData name="Ann Berit Lauritsen Molleskolen" userId="S::annx0477@skole.skanderborg.dk::bd955826-7980-4f7f-9117-e24038dd0474" providerId="AD" clId="Web-{7F90E2C2-B992-B159-FA21-E3FDCE102975}" dt="2020-11-06T15:36:23.449" v="162"/>
          <ac:spMkLst>
            <pc:docMk/>
            <pc:sldMk cId="2592705565" sldId="263"/>
            <ac:spMk id="8" creationId="{91012355-63D6-4AC0-87C4-2DB922DF64D9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11" creationId="{327D73B4-9F5C-4A64-A179-51B9500CB8B5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13" creationId="{C1F06963-6374-4B48-844F-071A9BAAAE0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15" creationId="{6CB927A4-E432-4310-9CD5-E89FF5063179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17" creationId="{1453BF6C-B012-48B7-B4E8-6D7AC7C27D02}"/>
          </ac:spMkLst>
        </pc:spChg>
        <pc:spChg chg="add">
          <ac:chgData name="Ann Berit Lauritsen Molleskolen" userId="S::annx0477@skole.skanderborg.dk::bd955826-7980-4f7f-9117-e24038dd0474" providerId="AD" clId="Web-{7F90E2C2-B992-B159-FA21-E3FDCE102975}" dt="2020-11-06T15:36:19.668" v="161"/>
          <ac:spMkLst>
            <pc:docMk/>
            <pc:sldMk cId="2592705565" sldId="263"/>
            <ac:spMk id="19" creationId="{E3020543-B24B-4EC4-8FFC-8DD88EEA91A8}"/>
          </ac:spMkLst>
        </pc:spChg>
        <pc:picChg chg="add mod ord">
          <ac:chgData name="Ann Berit Lauritsen Molleskolen" userId="S::annx0477@skole.skanderborg.dk::bd955826-7980-4f7f-9117-e24038dd0474" providerId="AD" clId="Web-{7F90E2C2-B992-B159-FA21-E3FDCE102975}" dt="2020-11-06T15:36:19.668" v="161"/>
          <ac:picMkLst>
            <pc:docMk/>
            <pc:sldMk cId="2592705565" sldId="263"/>
            <ac:picMk id="4" creationId="{6A1CA6B5-F8C4-4FDA-8EA3-617FAB546D40}"/>
          </ac:picMkLst>
        </pc:picChg>
        <pc:cxnChg chg="add">
          <ac:chgData name="Ann Berit Lauritsen Molleskolen" userId="S::annx0477@skole.skanderborg.dk::bd955826-7980-4f7f-9117-e24038dd0474" providerId="AD" clId="Web-{7F90E2C2-B992-B159-FA21-E3FDCE102975}" dt="2020-11-06T15:36:19.668" v="161"/>
          <ac:cxnSpMkLst>
            <pc:docMk/>
            <pc:sldMk cId="2592705565" sldId="263"/>
            <ac:cxnSpMk id="21" creationId="{C49DA8F6-BCC1-4447-B54C-57856834B94B}"/>
          </ac:cxnSpMkLst>
        </pc:cxnChg>
      </pc:sldChg>
      <pc:sldChg chg="addSp delSp modSp new">
        <pc:chgData name="Ann Berit Lauritsen Molleskolen" userId="S::annx0477@skole.skanderborg.dk::bd955826-7980-4f7f-9117-e24038dd0474" providerId="AD" clId="Web-{7F90E2C2-B992-B159-FA21-E3FDCE102975}" dt="2020-11-06T15:41:41.282" v="657" actId="1076"/>
        <pc:sldMkLst>
          <pc:docMk/>
          <pc:sldMk cId="3790560199" sldId="264"/>
        </pc:sldMkLst>
        <pc:spChg chg="del">
          <ac:chgData name="Ann Berit Lauritsen Molleskolen" userId="S::annx0477@skole.skanderborg.dk::bd955826-7980-4f7f-9117-e24038dd0474" providerId="AD" clId="Web-{7F90E2C2-B992-B159-FA21-E3FDCE102975}" dt="2020-11-06T15:40:41.249" v="655"/>
          <ac:spMkLst>
            <pc:docMk/>
            <pc:sldMk cId="3790560199" sldId="264"/>
            <ac:spMk id="2" creationId="{41D33161-43D9-4633-A0D7-8E88EE658122}"/>
          </ac:spMkLst>
        </pc:spChg>
        <pc:spChg chg="mod">
          <ac:chgData name="Ann Berit Lauritsen Molleskolen" userId="S::annx0477@skole.skanderborg.dk::bd955826-7980-4f7f-9117-e24038dd0474" providerId="AD" clId="Web-{7F90E2C2-B992-B159-FA21-E3FDCE102975}" dt="2020-11-06T15:40:40.624" v="653" actId="20577"/>
          <ac:spMkLst>
            <pc:docMk/>
            <pc:sldMk cId="3790560199" sldId="264"/>
            <ac:spMk id="3" creationId="{0A7E49FF-DF84-4349-84F4-6F15AD3D45E8}"/>
          </ac:spMkLst>
        </pc:spChg>
        <pc:picChg chg="add mod">
          <ac:chgData name="Ann Berit Lauritsen Molleskolen" userId="S::annx0477@skole.skanderborg.dk::bd955826-7980-4f7f-9117-e24038dd0474" providerId="AD" clId="Web-{7F90E2C2-B992-B159-FA21-E3FDCE102975}" dt="2020-11-06T15:41:41.282" v="657" actId="1076"/>
          <ac:picMkLst>
            <pc:docMk/>
            <pc:sldMk cId="3790560199" sldId="264"/>
            <ac:picMk id="4" creationId="{CC60FD80-930E-476F-93D2-99B751A134C2}"/>
          </ac:picMkLst>
        </pc:picChg>
      </pc:sldChg>
      <pc:sldMasterChg chg="del delSldLayout">
        <pc:chgData name="Ann Berit Lauritsen Molleskolen" userId="S::annx0477@skole.skanderborg.dk::bd955826-7980-4f7f-9117-e24038dd0474" providerId="AD" clId="Web-{7F90E2C2-B992-B159-FA21-E3FDCE102975}" dt="2020-11-06T15:20:21.951" v="49"/>
        <pc:sldMasterMkLst>
          <pc:docMk/>
          <pc:sldMasterMk cId="450563959" sldId="2147483648"/>
        </pc:sldMasterMkLst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1161660118" sldId="2147483649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3657976120" sldId="2147483650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1013714516" sldId="2147483651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2771968318" sldId="2147483652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1786149928" sldId="2147483653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737749525" sldId="2147483654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525010303" sldId="2147483655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904532810" sldId="2147483656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2934600751" sldId="2147483657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3783993635" sldId="2147483658"/>
          </pc:sldLayoutMkLst>
        </pc:sldLayoutChg>
        <pc:sldLayoutChg chg="del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450563959" sldId="2147483648"/>
            <pc:sldLayoutMk cId="133512830" sldId="2147483659"/>
          </pc:sldLayoutMkLst>
        </pc:sldLayoutChg>
      </pc:sldMasterChg>
      <pc:sldMasterChg chg="add addSldLayout">
        <pc:chgData name="Ann Berit Lauritsen Molleskolen" userId="S::annx0477@skole.skanderborg.dk::bd955826-7980-4f7f-9117-e24038dd0474" providerId="AD" clId="Web-{7F90E2C2-B992-B159-FA21-E3FDCE102975}" dt="2020-11-06T15:20:21.951" v="49"/>
        <pc:sldMasterMkLst>
          <pc:docMk/>
          <pc:sldMasterMk cId="1290440102" sldId="2147483673"/>
        </pc:sldMasterMkLst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3511654992" sldId="2147483662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1639560288" sldId="2147483663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758768551" sldId="2147483664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3340037422" sldId="2147483665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189949890" sldId="2147483666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1035138814" sldId="2147483667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2014881357" sldId="2147483668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3420106857" sldId="2147483669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4237132905" sldId="2147483670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2613447073" sldId="2147483671"/>
          </pc:sldLayoutMkLst>
        </pc:sldLayoutChg>
        <pc:sldLayoutChg chg="add">
          <pc:chgData name="Ann Berit Lauritsen Molleskolen" userId="S::annx0477@skole.skanderborg.dk::bd955826-7980-4f7f-9117-e24038dd0474" providerId="AD" clId="Web-{7F90E2C2-B992-B159-FA21-E3FDCE102975}" dt="2020-11-06T15:20:21.951" v="49"/>
          <pc:sldLayoutMkLst>
            <pc:docMk/>
            <pc:sldMasterMk cId="1290440102" sldId="2147483673"/>
            <pc:sldLayoutMk cId="2464926053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65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56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76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03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4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13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92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8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10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13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44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4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2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goDnfPmMKs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phic 25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4" name="Billede 4" descr="Et billede, der indeholder person, udendørs, lille, ung&#10;&#10;Beskrivelsen er genereret automatisk">
            <a:extLst>
              <a:ext uri="{FF2B5EF4-FFF2-40B4-BE49-F238E27FC236}">
                <a16:creationId xmlns:a16="http://schemas.microsoft.com/office/drawing/2014/main" id="{32B03B6B-63F6-477C-856A-49E4E88CAC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608" r="10099" b="1"/>
          <a:stretch/>
        </p:blipFill>
        <p:spPr>
          <a:xfrm>
            <a:off x="6740358" y="1606411"/>
            <a:ext cx="5451642" cy="5251590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2CA37B5-E194-4A76-A4A1-AFE2D7FB852D}"/>
              </a:ext>
            </a:extLst>
          </p:cNvPr>
          <p:cNvSpPr txBox="1"/>
          <p:nvPr/>
        </p:nvSpPr>
        <p:spPr>
          <a:xfrm>
            <a:off x="1259681" y="283368"/>
            <a:ext cx="1005363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8000" dirty="0"/>
              <a:t>Hvor du sætter din fod</a:t>
            </a: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4" descr="Et billede, der indeholder fyrværkeri, objekt&#10;&#10;Beskrivelsen er genereret automatisk">
            <a:extLst>
              <a:ext uri="{FF2B5EF4-FFF2-40B4-BE49-F238E27FC236}">
                <a16:creationId xmlns:a16="http://schemas.microsoft.com/office/drawing/2014/main" id="{F8AC43A7-9278-4FB3-9153-FA21377F3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33" r="1" b="2981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82A4BEA-5563-4269-AEB5-53598F73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drysser frø</a:t>
            </a:r>
          </a:p>
        </p:txBody>
      </p:sp>
    </p:spTree>
    <p:extLst>
      <p:ext uri="{BB962C8B-B14F-4D97-AF65-F5344CB8AC3E}">
        <p14:creationId xmlns:p14="http://schemas.microsoft.com/office/powerpoint/2010/main" val="240052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Et billede, der indeholder tekst, sidder, bord, tastatur&#10;&#10;Beskrivelsen er genereret automatisk">
            <a:extLst>
              <a:ext uri="{FF2B5EF4-FFF2-40B4-BE49-F238E27FC236}">
                <a16:creationId xmlns:a16="http://schemas.microsoft.com/office/drawing/2014/main" id="{626056F3-7570-4496-B655-0635A6851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09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C3F2577-41CB-4E09-AAD0-79D1E221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af de drømme du driver imod</a:t>
            </a:r>
          </a:p>
        </p:txBody>
      </p:sp>
    </p:spTree>
    <p:extLst>
      <p:ext uri="{BB962C8B-B14F-4D97-AF65-F5344CB8AC3E}">
        <p14:creationId xmlns:p14="http://schemas.microsoft.com/office/powerpoint/2010/main" val="40807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Et billede, der indeholder udendørs, græs, træ, mand&#10;&#10;Beskrivelsen er genereret automatisk">
            <a:extLst>
              <a:ext uri="{FF2B5EF4-FFF2-40B4-BE49-F238E27FC236}">
                <a16:creationId xmlns:a16="http://schemas.microsoft.com/office/drawing/2014/main" id="{4D6D2959-07CC-4D6D-843C-BCF8C1FCD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122" r="-1" b="573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8F80247-E2AA-405F-8276-3114269B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Ved de veje du finder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213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D42151-2042-470E-970F-F98B8F5F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84" y="2253209"/>
            <a:ext cx="4195674" cy="2052522"/>
          </a:xfrm>
        </p:spPr>
        <p:txBody>
          <a:bodyPr anchor="b">
            <a:normAutofit/>
          </a:bodyPr>
          <a:lstStyle/>
          <a:p>
            <a:r>
              <a:rPr lang="da-DK" dirty="0">
                <a:ea typeface="+mj-lt"/>
                <a:cs typeface="+mj-lt"/>
              </a:rPr>
              <a:t>vil man snart plukke minder</a:t>
            </a:r>
          </a:p>
          <a:p>
            <a:endParaRPr lang="da-DK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lede 4" descr="Et billede, der indeholder indendørs, person, bærbar computer, tekst&#10;&#10;Beskrivelsen er genereret automatisk">
            <a:extLst>
              <a:ext uri="{FF2B5EF4-FFF2-40B4-BE49-F238E27FC236}">
                <a16:creationId xmlns:a16="http://schemas.microsoft.com/office/drawing/2014/main" id="{287C7EA3-EEDB-40E9-8CDE-B9258A550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86" r="17665" b="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5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109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4" name="Billede 4" descr="Et billede, der indeholder udendørs, bjerg, luft, hoppende&#10;&#10;Beskrivelsen er genereret automatisk">
            <a:extLst>
              <a:ext uri="{FF2B5EF4-FFF2-40B4-BE49-F238E27FC236}">
                <a16:creationId xmlns:a16="http://schemas.microsoft.com/office/drawing/2014/main" id="{57C1AD60-94DA-49AA-B497-E3F47693E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l="10142" r="22380" b="-2"/>
          <a:stretch/>
        </p:blipFill>
        <p:spPr>
          <a:xfrm>
            <a:off x="6740358" y="1606411"/>
            <a:ext cx="5451642" cy="5251590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8CCBCC46-0DF1-4AEF-8AFD-053887598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388938"/>
            <a:ext cx="10515600" cy="1325563"/>
          </a:xfrm>
        </p:spPr>
        <p:txBody>
          <a:bodyPr/>
          <a:lstStyle/>
          <a:p>
            <a:r>
              <a:rPr lang="da-DK" dirty="0"/>
              <a:t>Om du flyver omkring</a:t>
            </a:r>
          </a:p>
        </p:txBody>
      </p:sp>
    </p:spTree>
    <p:extLst>
      <p:ext uri="{BB962C8B-B14F-4D97-AF65-F5344CB8AC3E}">
        <p14:creationId xmlns:p14="http://schemas.microsoft.com/office/powerpoint/2010/main" val="1690947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Et billede, der indeholder udendørs, plante, træ, græs&#10;&#10;Beskrivelsen er genereret automatisk">
            <a:extLst>
              <a:ext uri="{FF2B5EF4-FFF2-40B4-BE49-F238E27FC236}">
                <a16:creationId xmlns:a16="http://schemas.microsoft.com/office/drawing/2014/main" id="{31F22364-9681-45E1-8373-730EEFA69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3419" r="1" b="38730"/>
          <a:stretch/>
        </p:blipFill>
        <p:spPr>
          <a:xfrm>
            <a:off x="7254910" y="0"/>
            <a:ext cx="4928212" cy="2841231"/>
          </a:xfrm>
          <a:prstGeom prst="rect">
            <a:avLst/>
          </a:prstGeom>
        </p:spPr>
      </p:pic>
      <p:pic>
        <p:nvPicPr>
          <p:cNvPr id="5" name="Billede 5" descr="Et billede, der indeholder person, bygning, kvinde, sidder&#10;&#10;Beskrivelsen er genereret automatisk">
            <a:extLst>
              <a:ext uri="{FF2B5EF4-FFF2-40B4-BE49-F238E27FC236}">
                <a16:creationId xmlns:a16="http://schemas.microsoft.com/office/drawing/2014/main" id="{98EC2286-E764-4DBF-978A-1C909E3D06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b="13629"/>
          <a:stretch/>
        </p:blipFill>
        <p:spPr>
          <a:xfrm>
            <a:off x="7254910" y="4011638"/>
            <a:ext cx="4937090" cy="2846362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9322" y="6274341"/>
            <a:ext cx="11353800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F9DD19C-44C5-4A12-823B-E8102D1E2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794" y="2770188"/>
            <a:ext cx="10515600" cy="1325563"/>
          </a:xfrm>
        </p:spPr>
        <p:txBody>
          <a:bodyPr/>
          <a:lstStyle/>
          <a:p>
            <a:r>
              <a:rPr lang="da-DK" dirty="0"/>
              <a:t>Eller står og slår rod,</a:t>
            </a:r>
          </a:p>
        </p:txBody>
      </p:sp>
    </p:spTree>
    <p:extLst>
      <p:ext uri="{BB962C8B-B14F-4D97-AF65-F5344CB8AC3E}">
        <p14:creationId xmlns:p14="http://schemas.microsoft.com/office/powerpoint/2010/main" val="415473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5B6BE8-8482-48EC-87C9-5A6C85E1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da-DK">
                <a:ea typeface="+mj-lt"/>
                <a:cs typeface="+mj-lt"/>
              </a:rPr>
              <a:t>bli´r</a:t>
            </a:r>
            <a:r>
              <a:rPr lang="da-DK" dirty="0">
                <a:ea typeface="+mj-lt"/>
                <a:cs typeface="+mj-lt"/>
              </a:rPr>
              <a:t> der spor af din fod.</a:t>
            </a:r>
            <a:endParaRPr lang="da-DK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lede 4" descr="Et billede, der indeholder udendørs, natur, vand, strand&#10;&#10;Beskrivelsen er genereret automatisk">
            <a:extLst>
              <a:ext uri="{FF2B5EF4-FFF2-40B4-BE49-F238E27FC236}">
                <a16:creationId xmlns:a16="http://schemas.microsoft.com/office/drawing/2014/main" id="{6A1CA6B5-F8C4-4FDA-8EA3-617FAB546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20" r="1" b="2008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5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705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7E49FF-DF84-4349-84F4-6F15AD3D4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dirty="0"/>
              <a:t>Hvor du sætter din fod</a:t>
            </a:r>
          </a:p>
          <a:p>
            <a:pPr marL="0" indent="0">
              <a:buNone/>
            </a:pPr>
            <a:r>
              <a:rPr lang="da-DK" dirty="0"/>
              <a:t>drysser frø af de drømme, du driver imod.</a:t>
            </a:r>
          </a:p>
          <a:p>
            <a:pPr marL="0" indent="0">
              <a:buNone/>
            </a:pPr>
            <a:r>
              <a:rPr lang="da-DK" dirty="0"/>
              <a:t>Ved de veje du finder</a:t>
            </a:r>
          </a:p>
          <a:p>
            <a:pPr marL="0" indent="0">
              <a:buNone/>
            </a:pPr>
            <a:r>
              <a:rPr lang="da-DK" dirty="0"/>
              <a:t>vil man snart plukke minder.</a:t>
            </a:r>
          </a:p>
          <a:p>
            <a:pPr marL="0" indent="0">
              <a:buNone/>
            </a:pPr>
            <a:r>
              <a:rPr lang="da-DK" dirty="0"/>
              <a:t>Om du flyver omkring</a:t>
            </a:r>
          </a:p>
          <a:p>
            <a:pPr marL="0" indent="0">
              <a:buNone/>
            </a:pPr>
            <a:r>
              <a:rPr lang="da-DK" dirty="0"/>
              <a:t>eller står og slår rod</a:t>
            </a:r>
          </a:p>
          <a:p>
            <a:pPr marL="0" indent="0">
              <a:buNone/>
            </a:pPr>
            <a:r>
              <a:rPr lang="da-DK" dirty="0" err="1"/>
              <a:t>bli'r</a:t>
            </a:r>
            <a:r>
              <a:rPr lang="da-DK" dirty="0"/>
              <a:t> der spor af din fod</a:t>
            </a:r>
          </a:p>
        </p:txBody>
      </p:sp>
      <p:pic>
        <p:nvPicPr>
          <p:cNvPr id="4" name="Billede 4">
            <a:hlinkClick r:id="" action="ppaction://media"/>
            <a:extLst>
              <a:ext uri="{FF2B5EF4-FFF2-40B4-BE49-F238E27FC236}">
                <a16:creationId xmlns:a16="http://schemas.microsoft.com/office/drawing/2014/main" id="{CC60FD80-930E-476F-93D2-99B751A134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53250" y="3274219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019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Kontor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D7F603D5EEB646A6D825971A275602" ma:contentTypeVersion="12" ma:contentTypeDescription="Opret et nyt dokument." ma:contentTypeScope="" ma:versionID="9580757438013358d6b0d5911b8d571c">
  <xsd:schema xmlns:xsd="http://www.w3.org/2001/XMLSchema" xmlns:xs="http://www.w3.org/2001/XMLSchema" xmlns:p="http://schemas.microsoft.com/office/2006/metadata/properties" xmlns:ns2="04fb2254-7cdd-4ada-9e51-555680f3f508" xmlns:ns3="008ecd24-87ac-4a1e-adee-bfc44e157b01" targetNamespace="http://schemas.microsoft.com/office/2006/metadata/properties" ma:root="true" ma:fieldsID="451186eb1d673e16a1cbf0af3b0be517" ns2:_="" ns3:_="">
    <xsd:import namespace="04fb2254-7cdd-4ada-9e51-555680f3f508"/>
    <xsd:import namespace="008ecd24-87ac-4a1e-adee-bfc44e157b0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fb2254-7cdd-4ada-9e51-555680f3f5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ecd24-87ac-4a1e-adee-bfc44e157b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B9C4CA-DB20-437B-8297-902DC25A28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95F742-CDDA-49A7-87E4-5031F00119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fb2254-7cdd-4ada-9e51-555680f3f508"/>
    <ds:schemaRef ds:uri="008ecd24-87ac-4a1e-adee-bfc44e157b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1E052F-A0AA-4AEA-846A-21103ABADCB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0" baseType="lpstr">
      <vt:lpstr>GradientVTI</vt:lpstr>
      <vt:lpstr>PowerPoint-præsentation</vt:lpstr>
      <vt:lpstr>drysser frø</vt:lpstr>
      <vt:lpstr>af de drømme du driver imod</vt:lpstr>
      <vt:lpstr>Ved de veje du finder</vt:lpstr>
      <vt:lpstr>vil man snart plukke minder </vt:lpstr>
      <vt:lpstr>Om du flyver omkring</vt:lpstr>
      <vt:lpstr>Eller står og slår rod,</vt:lpstr>
      <vt:lpstr>bli´r der spor af din fod.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/>
  <cp:revision>130</cp:revision>
  <dcterms:created xsi:type="dcterms:W3CDTF">2020-11-06T15:19:02Z</dcterms:created>
  <dcterms:modified xsi:type="dcterms:W3CDTF">2020-11-06T15:41:43Z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0x01010089D7F603D5EEB646A6D825971A275602</vt:lpwstr>
  </property>
</Properties>
</file>