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4" r:id="rId7"/>
    <p:sldId id="266" r:id="rId8"/>
    <p:sldId id="267" r:id="rId9"/>
    <p:sldId id="269" r:id="rId10"/>
    <p:sldId id="270" r:id="rId1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BB9A-0148-4FC2-8C99-6B6BB6AD8768}" type="datetimeFigureOut">
              <a:rPr lang="da-DK" smtClean="0"/>
              <a:t>29-01-2020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7B46-3FC7-41C5-B116-D02F8AACD8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16182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BB9A-0148-4FC2-8C99-6B6BB6AD8768}" type="datetimeFigureOut">
              <a:rPr lang="da-DK" smtClean="0"/>
              <a:t>29-01-2020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7B46-3FC7-41C5-B116-D02F8AACD8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5724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BB9A-0148-4FC2-8C99-6B6BB6AD8768}" type="datetimeFigureOut">
              <a:rPr lang="da-DK" smtClean="0"/>
              <a:t>29-01-2020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7B46-3FC7-41C5-B116-D02F8AACD8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2992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BB9A-0148-4FC2-8C99-6B6BB6AD8768}" type="datetimeFigureOut">
              <a:rPr lang="da-DK" smtClean="0"/>
              <a:t>29-01-2020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7B46-3FC7-41C5-B116-D02F8AACD8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5607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BB9A-0148-4FC2-8C99-6B6BB6AD8768}" type="datetimeFigureOut">
              <a:rPr lang="da-DK" smtClean="0"/>
              <a:t>29-01-2020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7B46-3FC7-41C5-B116-D02F8AACD8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52801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BB9A-0148-4FC2-8C99-6B6BB6AD8768}" type="datetimeFigureOut">
              <a:rPr lang="da-DK" smtClean="0"/>
              <a:t>29-01-2020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7B46-3FC7-41C5-B116-D02F8AACD8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7715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BB9A-0148-4FC2-8C99-6B6BB6AD8768}" type="datetimeFigureOut">
              <a:rPr lang="da-DK" smtClean="0"/>
              <a:t>29-01-2020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7B46-3FC7-41C5-B116-D02F8AACD8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6343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BB9A-0148-4FC2-8C99-6B6BB6AD8768}" type="datetimeFigureOut">
              <a:rPr lang="da-DK" smtClean="0"/>
              <a:t>29-01-2020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7B46-3FC7-41C5-B116-D02F8AACD8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10909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BB9A-0148-4FC2-8C99-6B6BB6AD8768}" type="datetimeFigureOut">
              <a:rPr lang="da-DK" smtClean="0"/>
              <a:t>29-01-2020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7B46-3FC7-41C5-B116-D02F8AACD8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9521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BB9A-0148-4FC2-8C99-6B6BB6AD8768}" type="datetimeFigureOut">
              <a:rPr lang="da-DK" smtClean="0"/>
              <a:t>29-01-2020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7B46-3FC7-41C5-B116-D02F8AACD8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7445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BB9A-0148-4FC2-8C99-6B6BB6AD8768}" type="datetimeFigureOut">
              <a:rPr lang="da-DK" smtClean="0"/>
              <a:t>29-01-2020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7B46-3FC7-41C5-B116-D02F8AACD8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6588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3BB9A-0148-4FC2-8C99-6B6BB6AD8768}" type="datetimeFigureOut">
              <a:rPr lang="da-DK" smtClean="0"/>
              <a:t>29-01-2020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A7B46-3FC7-41C5-B116-D02F8AACD8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471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914400" y="775855"/>
            <a:ext cx="58466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 smtClean="0"/>
              <a:t>Verdensmesterens fald</a:t>
            </a:r>
          </a:p>
          <a:p>
            <a:r>
              <a:rPr lang="da-DK" sz="2800" dirty="0" smtClean="0"/>
              <a:t>2006</a:t>
            </a:r>
          </a:p>
          <a:p>
            <a:r>
              <a:rPr lang="da-DK" sz="2800" dirty="0" smtClean="0"/>
              <a:t>Instruktør: Jonas Grum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2300583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762000"/>
            <a:ext cx="5017500" cy="2520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002" y="762000"/>
            <a:ext cx="4574084" cy="2520000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12" y="3672349"/>
            <a:ext cx="4963500" cy="252000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5"/>
          <a:srcRect l="8807"/>
          <a:stretch/>
        </p:blipFill>
        <p:spPr>
          <a:xfrm>
            <a:off x="6528619" y="3672349"/>
            <a:ext cx="4575467" cy="2520000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2825929" y="285136"/>
            <a:ext cx="260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Nær</a:t>
            </a:r>
            <a:endParaRPr lang="da-DK" dirty="0"/>
          </a:p>
        </p:txBody>
      </p:sp>
      <p:sp>
        <p:nvSpPr>
          <p:cNvPr id="7" name="Tekstfelt 6"/>
          <p:cNvSpPr txBox="1"/>
          <p:nvPr/>
        </p:nvSpPr>
        <p:spPr>
          <a:xfrm>
            <a:off x="8317245" y="285136"/>
            <a:ext cx="260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Total</a:t>
            </a:r>
            <a:endParaRPr lang="da-DK" dirty="0"/>
          </a:p>
        </p:txBody>
      </p:sp>
      <p:sp>
        <p:nvSpPr>
          <p:cNvPr id="8" name="Tekstfelt 7"/>
          <p:cNvSpPr txBox="1"/>
          <p:nvPr/>
        </p:nvSpPr>
        <p:spPr>
          <a:xfrm>
            <a:off x="2825929" y="6237948"/>
            <a:ext cx="260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Halvtotal</a:t>
            </a:r>
            <a:endParaRPr lang="da-DK" dirty="0"/>
          </a:p>
        </p:txBody>
      </p:sp>
      <p:sp>
        <p:nvSpPr>
          <p:cNvPr id="9" name="Tekstfelt 8"/>
          <p:cNvSpPr txBox="1"/>
          <p:nvPr/>
        </p:nvSpPr>
        <p:spPr>
          <a:xfrm>
            <a:off x="8317245" y="6213366"/>
            <a:ext cx="260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Nær/</a:t>
            </a:r>
            <a:r>
              <a:rPr lang="da-DK" dirty="0" err="1" smtClean="0"/>
              <a:t>ultranær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30777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277" y="396259"/>
            <a:ext cx="3846909" cy="2200847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468630" y="5231229"/>
            <a:ext cx="11251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+mj-lt"/>
              </a:rPr>
              <a:t>ANSLAG: </a:t>
            </a:r>
            <a:r>
              <a:rPr lang="da-DK" sz="2400" dirty="0" smtClean="0">
                <a:latin typeface="+mj-lt"/>
              </a:rPr>
              <a:t>Pokalerne i skabene. Mikkel klæder om.</a:t>
            </a:r>
            <a:endParaRPr lang="da-DK" sz="2400" dirty="0">
              <a:latin typeface="+mj-lt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12" y="396259"/>
            <a:ext cx="7077978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03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480505" y="4838138"/>
            <a:ext cx="11251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+mj-lt"/>
              </a:rPr>
              <a:t>PRÆSENTATION: </a:t>
            </a:r>
            <a:r>
              <a:rPr lang="da-DK" sz="2400" dirty="0" smtClean="0">
                <a:latin typeface="+mj-lt"/>
              </a:rPr>
              <a:t>Mikkel gør klar til løb. </a:t>
            </a:r>
            <a:r>
              <a:rPr lang="da-DK" sz="2400" dirty="0" smtClean="0">
                <a:latin typeface="+mj-lt"/>
              </a:rPr>
              <a:t>Han hyggesnakker med sin ven Kasper. De taler om, hvem der vinder løbet. </a:t>
            </a:r>
            <a:endParaRPr lang="da-DK" sz="2400" dirty="0">
              <a:latin typeface="+mj-lt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325" y="396259"/>
            <a:ext cx="3846909" cy="2200847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05" y="483466"/>
            <a:ext cx="7103470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33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468630" y="5051894"/>
            <a:ext cx="11251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+mj-lt"/>
              </a:rPr>
              <a:t>UDDYBNING: </a:t>
            </a:r>
            <a:r>
              <a:rPr lang="da-DK" sz="2400" dirty="0" smtClean="0">
                <a:latin typeface="+mj-lt"/>
              </a:rPr>
              <a:t>Idrætslæreren holder ”peptalk” og løbet sættes i gang. Mikkel og Kasper løber i front. Kasper trækker fra Mikke</a:t>
            </a:r>
            <a:r>
              <a:rPr lang="da-DK" sz="2400" dirty="0" smtClean="0">
                <a:latin typeface="+mj-lt"/>
              </a:rPr>
              <a:t>l.</a:t>
            </a:r>
            <a:endParaRPr lang="da-DK" sz="2400" dirty="0">
              <a:latin typeface="+mj-lt"/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277" y="396259"/>
            <a:ext cx="3846909" cy="2200847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" y="396259"/>
            <a:ext cx="7219286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9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468630" y="5051894"/>
            <a:ext cx="11251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smtClean="0">
                <a:latin typeface="+mj-lt"/>
              </a:rPr>
              <a:t>POINT OF NO RETURN: Kasper snyder og kører på sin scooter. Mikkel løber med alt, hvad han har og kommer undrende i mål som den første med en personlig rekord.</a:t>
            </a:r>
            <a:endParaRPr lang="da-DK" sz="2400" dirty="0">
              <a:latin typeface="+mj-lt"/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30" y="392106"/>
            <a:ext cx="7095398" cy="405000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180" y="392106"/>
            <a:ext cx="3853006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8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468630" y="5051894"/>
            <a:ext cx="11251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+mj-lt"/>
              </a:rPr>
              <a:t>OPBYGNING </a:t>
            </a:r>
            <a:r>
              <a:rPr lang="da-DK" sz="2400" dirty="0" smtClean="0">
                <a:latin typeface="+mj-lt"/>
              </a:rPr>
              <a:t>AF </a:t>
            </a:r>
            <a:r>
              <a:rPr lang="da-DK" sz="2400" dirty="0">
                <a:latin typeface="+mj-lt"/>
              </a:rPr>
              <a:t>KONFLIKT: </a:t>
            </a:r>
            <a:r>
              <a:rPr lang="da-DK" sz="2400" dirty="0" smtClean="0">
                <a:latin typeface="+mj-lt"/>
              </a:rPr>
              <a:t>Mikkel står ved målet og ser Kasper komme kørende på sin knallert op til to piger, som han spørger, om de ikke skal være sammen efter skole.</a:t>
            </a:r>
            <a:endParaRPr lang="da-DK" sz="2400" dirty="0">
              <a:latin typeface="+mj-lt"/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277" y="396259"/>
            <a:ext cx="3846909" cy="2200847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57" y="396259"/>
            <a:ext cx="7283520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00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468630" y="5051894"/>
            <a:ext cx="11251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+mj-lt"/>
              </a:rPr>
              <a:t>KLIMAKS: </a:t>
            </a:r>
            <a:r>
              <a:rPr lang="da-DK" sz="2400" dirty="0" smtClean="0">
                <a:latin typeface="+mj-lt"/>
              </a:rPr>
              <a:t>Opgøret i bruseren. Duellen mellem Mikke</a:t>
            </a:r>
            <a:r>
              <a:rPr lang="da-DK" sz="2400" dirty="0" smtClean="0">
                <a:latin typeface="+mj-lt"/>
              </a:rPr>
              <a:t>l og Kasper. Hvem trykker først?</a:t>
            </a:r>
            <a:endParaRPr lang="da-DK" sz="2400" dirty="0">
              <a:latin typeface="+mj-lt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277" y="396259"/>
            <a:ext cx="3846909" cy="2200847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1" y="395287"/>
            <a:ext cx="7146311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34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468630" y="5051894"/>
            <a:ext cx="11251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+mj-lt"/>
              </a:rPr>
              <a:t>UDTONING: </a:t>
            </a:r>
            <a:r>
              <a:rPr lang="da-DK" sz="2400" dirty="0" smtClean="0">
                <a:latin typeface="+mj-lt"/>
              </a:rPr>
              <a:t>Mikkel kommer ud af omklædningsrummet med sin våde taske.</a:t>
            </a:r>
            <a:endParaRPr lang="da-DK" sz="2400" dirty="0">
              <a:latin typeface="+mj-lt"/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180" y="396259"/>
            <a:ext cx="3853006" cy="2200847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" y="396259"/>
            <a:ext cx="7113133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81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/>
        </p:nvSpPr>
        <p:spPr>
          <a:xfrm>
            <a:off x="849746" y="728031"/>
            <a:ext cx="9804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2400" dirty="0"/>
          </a:p>
          <a:p>
            <a:endParaRPr lang="da-DK" sz="2400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766762"/>
            <a:ext cx="4981395" cy="25200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066" y="766762"/>
            <a:ext cx="5040000" cy="2520000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951346" y="3463636"/>
            <a:ext cx="4965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 smtClean="0"/>
              <a:t>Fugleperspektiv</a:t>
            </a:r>
            <a:endParaRPr lang="da-DK" sz="5400" dirty="0"/>
          </a:p>
        </p:txBody>
      </p:sp>
      <p:sp>
        <p:nvSpPr>
          <p:cNvPr id="9" name="Tekstfelt 8"/>
          <p:cNvSpPr txBox="1"/>
          <p:nvPr/>
        </p:nvSpPr>
        <p:spPr>
          <a:xfrm>
            <a:off x="6507884" y="3463636"/>
            <a:ext cx="4965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 smtClean="0"/>
              <a:t>Frøperspektiv</a:t>
            </a:r>
            <a:endParaRPr lang="da-DK" sz="5400" dirty="0"/>
          </a:p>
        </p:txBody>
      </p:sp>
    </p:spTree>
    <p:extLst>
      <p:ext uri="{BB962C8B-B14F-4D97-AF65-F5344CB8AC3E}">
        <p14:creationId xmlns:p14="http://schemas.microsoft.com/office/powerpoint/2010/main" val="1180363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59425BD82EA774D9FBA33A3FDE95969" ma:contentTypeVersion="8" ma:contentTypeDescription="Opret et nyt dokument." ma:contentTypeScope="" ma:versionID="580b44c6bb004061e11fbf2b02437160">
  <xsd:schema xmlns:xsd="http://www.w3.org/2001/XMLSchema" xmlns:xs="http://www.w3.org/2001/XMLSchema" xmlns:p="http://schemas.microsoft.com/office/2006/metadata/properties" xmlns:ns2="2dce8b06-a668-41ce-9278-93a40b50ffec" xmlns:ns3="3ee53dc2-eb72-4532-a5fd-e660f27ccd49" targetNamespace="http://schemas.microsoft.com/office/2006/metadata/properties" ma:root="true" ma:fieldsID="ba9dc9c020f5f9a37e7e4f948695df41" ns2:_="" ns3:_="">
    <xsd:import namespace="2dce8b06-a668-41ce-9278-93a40b50ffec"/>
    <xsd:import namespace="3ee53dc2-eb72-4532-a5fd-e660f27ccd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ce8b06-a668-41ce-9278-93a40b50ff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e53dc2-eb72-4532-a5fd-e660f27ccd4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CF261F1-E84B-400B-B597-D64E4416A55C}"/>
</file>

<file path=customXml/itemProps2.xml><?xml version="1.0" encoding="utf-8"?>
<ds:datastoreItem xmlns:ds="http://schemas.openxmlformats.org/officeDocument/2006/customXml" ds:itemID="{01EAADC6-DD82-472C-B3A0-C3A62EFA8325}"/>
</file>

<file path=customXml/itemProps3.xml><?xml version="1.0" encoding="utf-8"?>
<ds:datastoreItem xmlns:ds="http://schemas.openxmlformats.org/officeDocument/2006/customXml" ds:itemID="{650B6718-FC0C-4FD8-B924-14A263CA2C0E}"/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168</Words>
  <Application>Microsoft Office PowerPoint</Application>
  <PresentationFormat>Widescreen</PresentationFormat>
  <Paragraphs>16</Paragraphs>
  <Slides>10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Skanderborg Kommune UNV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Ann Berit Lauritsen</dc:creator>
  <cp:lastModifiedBy>Ann Berit Lauritsen Molleskolen</cp:lastModifiedBy>
  <cp:revision>9</cp:revision>
  <dcterms:created xsi:type="dcterms:W3CDTF">2017-03-12T12:27:14Z</dcterms:created>
  <dcterms:modified xsi:type="dcterms:W3CDTF">2020-01-29T10:43:38Z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0x010100459425BD82EA774D9FBA33A3FDE95969</vt:lpwstr>
  </property>
</Properties>
</file>