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16600" dirty="0" smtClean="0"/>
              <a:t>haiku</a:t>
            </a:r>
            <a:endParaRPr lang="da-DK" sz="16600" dirty="0"/>
          </a:p>
        </p:txBody>
      </p:sp>
    </p:spTree>
    <p:extLst>
      <p:ext uri="{BB962C8B-B14F-4D97-AF65-F5344CB8AC3E}">
        <p14:creationId xmlns:p14="http://schemas.microsoft.com/office/powerpoint/2010/main" val="40921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/>
          <p:cNvSpPr txBox="1"/>
          <p:nvPr/>
        </p:nvSpPr>
        <p:spPr>
          <a:xfrm>
            <a:off x="1880558" y="888521"/>
            <a:ext cx="885932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Et HAIKU er et meget kort digt. </a:t>
            </a: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Regler for HAIKU:</a:t>
            </a: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Der skal være 17 stavelser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1. linje skal have 5 stavelser</a:t>
            </a:r>
            <a:b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2. linje skal have 7 stavelser</a:t>
            </a:r>
            <a:b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3. linje skal have 5 stavelser</a:t>
            </a: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Det må ikke rime</a:t>
            </a: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Det handler om alt det, man sanser i naturen</a:t>
            </a: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Det handler om det, man ser. Som noget, man fanger med et kamera.</a:t>
            </a: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Der må ikke være personlige følelser i et haiku</a:t>
            </a:r>
          </a:p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32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/>
          <p:cNvSpPr txBox="1"/>
          <p:nvPr/>
        </p:nvSpPr>
        <p:spPr>
          <a:xfrm>
            <a:off x="1880559" y="888520"/>
            <a:ext cx="2656936" cy="948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Edderkoppespind</a:t>
            </a:r>
            <a:br>
              <a:rPr lang="da-DK" dirty="0"/>
            </a:br>
            <a:r>
              <a:rPr lang="da-DK" dirty="0"/>
              <a:t>Edderkoppen laver spind</a:t>
            </a:r>
            <a:br>
              <a:rPr lang="da-DK" dirty="0"/>
            </a:br>
            <a:r>
              <a:rPr lang="da-DK" dirty="0"/>
              <a:t>Nu er det forår</a:t>
            </a: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felt 2"/>
          <p:cNvSpPr txBox="1"/>
          <p:nvPr/>
        </p:nvSpPr>
        <p:spPr>
          <a:xfrm>
            <a:off x="6648090" y="1515373"/>
            <a:ext cx="2656936" cy="948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Æbler modne nu</a:t>
            </a:r>
            <a:br>
              <a:rPr lang="da-DK" dirty="0"/>
            </a:br>
            <a:r>
              <a:rPr lang="da-DK" dirty="0"/>
              <a:t>Lige til at spise her</a:t>
            </a:r>
            <a:br>
              <a:rPr lang="da-DK" dirty="0"/>
            </a:br>
            <a:r>
              <a:rPr lang="da-DK" dirty="0"/>
              <a:t>Før de falder ned</a:t>
            </a: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1561382" y="4249947"/>
            <a:ext cx="2656936" cy="948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Edderkoppespind</a:t>
            </a:r>
            <a:br>
              <a:rPr lang="da-DK" dirty="0"/>
            </a:br>
            <a:r>
              <a:rPr lang="da-DK" dirty="0"/>
              <a:t>Mellem fuglerederne</a:t>
            </a:r>
            <a:br>
              <a:rPr lang="da-DK" dirty="0"/>
            </a:br>
            <a:r>
              <a:rPr lang="da-DK" dirty="0"/>
              <a:t>Solskin i haven</a:t>
            </a: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felt 5"/>
          <p:cNvSpPr txBox="1"/>
          <p:nvPr/>
        </p:nvSpPr>
        <p:spPr>
          <a:xfrm>
            <a:off x="8666672" y="3939396"/>
            <a:ext cx="2656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Æblerne rådner</a:t>
            </a:r>
            <a:br>
              <a:rPr lang="da-DK" dirty="0"/>
            </a:br>
            <a:r>
              <a:rPr lang="da-DK" dirty="0"/>
              <a:t>Bænkebiderne kommer</a:t>
            </a:r>
            <a:br>
              <a:rPr lang="da-DK" dirty="0"/>
            </a:br>
            <a:r>
              <a:rPr lang="da-DK" dirty="0"/>
              <a:t>Bladene visner</a:t>
            </a: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4859547" y="2950082"/>
            <a:ext cx="23607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Bladene visner</a:t>
            </a:r>
            <a:br>
              <a:rPr lang="da-DK" dirty="0"/>
            </a:br>
            <a:r>
              <a:rPr lang="da-DK" dirty="0"/>
              <a:t>Ingen æbler i træet</a:t>
            </a:r>
            <a:br>
              <a:rPr lang="da-DK" dirty="0"/>
            </a:br>
            <a:r>
              <a:rPr lang="da-DK" dirty="0"/>
              <a:t>Fuglereden tom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5589917" y="198408"/>
            <a:ext cx="4986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Eksempler på HAIKU skrevet af børn i 3. klasse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0277211"/>
      </p:ext>
    </p:extLst>
  </p:cSld>
  <p:clrMapOvr>
    <a:masterClrMapping/>
  </p:clrMapOvr>
</p:sld>
</file>

<file path=ppt/theme/theme1.xml><?xml version="1.0" encoding="utf-8"?>
<a:theme xmlns:a="http://schemas.openxmlformats.org/drawingml/2006/main" name="Dråbe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TM04033925[[fn=Dråbe]]</Template>
  <TotalTime>12</TotalTime>
  <Words>44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6" baseType="lpstr">
      <vt:lpstr>Arial</vt:lpstr>
      <vt:lpstr>Tw Cen MT</vt:lpstr>
      <vt:lpstr>Dråbe</vt:lpstr>
      <vt:lpstr>haiku</vt:lpstr>
      <vt:lpstr>PowerPoint-præsentation</vt:lpstr>
      <vt:lpstr>PowerPoint-præsentation</vt:lpstr>
    </vt:vector>
  </TitlesOfParts>
  <Company>Skanderborg Kommune UNV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haiku</dc:title>
  <dc:creator>Ann Berit Lauritsen</dc:creator>
  <cp:lastModifiedBy>Ann Berit Lauritsen</cp:lastModifiedBy>
  <cp:revision>4</cp:revision>
  <dcterms:created xsi:type="dcterms:W3CDTF">2017-08-21T06:50:18Z</dcterms:created>
  <dcterms:modified xsi:type="dcterms:W3CDTF">2017-08-31T14:41:51Z</dcterms:modified>
</cp:coreProperties>
</file>