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5405" autoAdjust="0"/>
  </p:normalViewPr>
  <p:slideViewPr>
    <p:cSldViewPr snapToGrid="0">
      <p:cViewPr>
        <p:scale>
          <a:sx n="80" d="100"/>
          <a:sy n="80" d="100"/>
        </p:scale>
        <p:origin x="1277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22B3-E040-430B-989C-434F1F99E3AB}" type="datetimeFigureOut">
              <a:rPr lang="da-DK" smtClean="0"/>
              <a:t>18-02-2018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D85D1-FF3B-49E1-865D-923573E9D5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4127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22B3-E040-430B-989C-434F1F99E3AB}" type="datetimeFigureOut">
              <a:rPr lang="da-DK" smtClean="0"/>
              <a:t>18-02-2018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D85D1-FF3B-49E1-865D-923573E9D5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1745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22B3-E040-430B-989C-434F1F99E3AB}" type="datetimeFigureOut">
              <a:rPr lang="da-DK" smtClean="0"/>
              <a:t>18-02-2018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D85D1-FF3B-49E1-865D-923573E9D5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3745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22B3-E040-430B-989C-434F1F99E3AB}" type="datetimeFigureOut">
              <a:rPr lang="da-DK" smtClean="0"/>
              <a:t>18-02-2018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D85D1-FF3B-49E1-865D-923573E9D5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3491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22B3-E040-430B-989C-434F1F99E3AB}" type="datetimeFigureOut">
              <a:rPr lang="da-DK" smtClean="0"/>
              <a:t>18-02-2018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D85D1-FF3B-49E1-865D-923573E9D5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276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22B3-E040-430B-989C-434F1F99E3AB}" type="datetimeFigureOut">
              <a:rPr lang="da-DK" smtClean="0"/>
              <a:t>18-02-2018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D85D1-FF3B-49E1-865D-923573E9D5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3377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22B3-E040-430B-989C-434F1F99E3AB}" type="datetimeFigureOut">
              <a:rPr lang="da-DK" smtClean="0"/>
              <a:t>18-02-2018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D85D1-FF3B-49E1-865D-923573E9D5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976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22B3-E040-430B-989C-434F1F99E3AB}" type="datetimeFigureOut">
              <a:rPr lang="da-DK" smtClean="0"/>
              <a:t>18-02-2018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D85D1-FF3B-49E1-865D-923573E9D5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0687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22B3-E040-430B-989C-434F1F99E3AB}" type="datetimeFigureOut">
              <a:rPr lang="da-DK" smtClean="0"/>
              <a:t>18-02-2018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D85D1-FF3B-49E1-865D-923573E9D5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2245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22B3-E040-430B-989C-434F1F99E3AB}" type="datetimeFigureOut">
              <a:rPr lang="da-DK" smtClean="0"/>
              <a:t>18-02-2018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D85D1-FF3B-49E1-865D-923573E9D5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512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22B3-E040-430B-989C-434F1F99E3AB}" type="datetimeFigureOut">
              <a:rPr lang="da-DK" smtClean="0"/>
              <a:t>18-02-2018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D85D1-FF3B-49E1-865D-923573E9D5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63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822B3-E040-430B-989C-434F1F99E3AB}" type="datetimeFigureOut">
              <a:rPr lang="da-DK" smtClean="0"/>
              <a:t>18-02-2018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D85D1-FF3B-49E1-865D-923573E9D5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0647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dansk0-2.gyldendal.dk/en/Indgange/Laerer/~/link.aspx?_id=2EB3E97A5D88436A9A1291E3C3CC41C0&amp;_z=z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7306" y="118612"/>
            <a:ext cx="1712783" cy="1371595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486" y="1780839"/>
            <a:ext cx="4023545" cy="3707053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288" y="1782443"/>
            <a:ext cx="2779088" cy="370545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2289" y="1780840"/>
            <a:ext cx="4947285" cy="371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5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Office-tema</vt:lpstr>
      <vt:lpstr>PowerPoint-præsentation</vt:lpstr>
    </vt:vector>
  </TitlesOfParts>
  <Company>Skanderborg Kommune UNV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Ann Berit Lauritsen</dc:creator>
  <cp:lastModifiedBy>Ann Berit Lauritsen</cp:lastModifiedBy>
  <cp:revision>1</cp:revision>
  <dcterms:created xsi:type="dcterms:W3CDTF">2018-01-15T08:44:41Z</dcterms:created>
  <dcterms:modified xsi:type="dcterms:W3CDTF">2018-02-18T09:41:24Z</dcterms:modified>
</cp:coreProperties>
</file>