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73" r:id="rId8"/>
    <p:sldId id="274" r:id="rId9"/>
    <p:sldId id="266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118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61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887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444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82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12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8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191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57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69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118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9587-7F17-46E9-B9C7-50C1DB764B70}" type="datetimeFigureOut">
              <a:rPr lang="da-DK" smtClean="0"/>
              <a:t>03-02-2015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3231-9B4C-4510-888C-6241172873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98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Her var et billede fra bogen.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Fjernet grundet ophavsret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3631721" y="5710687"/>
            <a:ext cx="51758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Samtale om bogens titel og forside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431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faxebibliotek.dk/sites/default/files/styles/ding_node_page/public/main_image/event/fortaelling.jpg?itok=HwIGwf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684" y="1417608"/>
            <a:ext cx="72390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/>
          <p:cNvSpPr txBox="1"/>
          <p:nvPr/>
        </p:nvSpPr>
        <p:spPr>
          <a:xfrm>
            <a:off x="3390180" y="5624423"/>
            <a:ext cx="53915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højtlæsning</a:t>
            </a:r>
            <a:endParaRPr lang="da-DK" dirty="0"/>
          </a:p>
        </p:txBody>
      </p:sp>
      <p:sp>
        <p:nvSpPr>
          <p:cNvPr id="5" name="Eksplosion 1 4"/>
          <p:cNvSpPr/>
          <p:nvPr/>
        </p:nvSpPr>
        <p:spPr>
          <a:xfrm>
            <a:off x="86263" y="0"/>
            <a:ext cx="3303917" cy="359721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Lyt grundigt.</a:t>
            </a:r>
          </a:p>
          <a:p>
            <a:pPr algn="ctr"/>
            <a:r>
              <a:rPr lang="da-DK" dirty="0" smtClean="0"/>
              <a:t>Hvad hører vi om Mis?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88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rundet rektangel 7"/>
          <p:cNvSpPr/>
          <p:nvPr/>
        </p:nvSpPr>
        <p:spPr>
          <a:xfrm rot="5400000">
            <a:off x="317738" y="2516036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Afrundet rektangel 9"/>
          <p:cNvSpPr/>
          <p:nvPr/>
        </p:nvSpPr>
        <p:spPr>
          <a:xfrm>
            <a:off x="332835" y="4776159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Afrundet rektangel 12"/>
          <p:cNvSpPr/>
          <p:nvPr/>
        </p:nvSpPr>
        <p:spPr>
          <a:xfrm>
            <a:off x="2723790" y="2344690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Afrundet rektangel 13"/>
          <p:cNvSpPr/>
          <p:nvPr/>
        </p:nvSpPr>
        <p:spPr>
          <a:xfrm rot="5400000">
            <a:off x="2776986" y="4628996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Afrundet rektangel 14"/>
          <p:cNvSpPr/>
          <p:nvPr/>
        </p:nvSpPr>
        <p:spPr>
          <a:xfrm>
            <a:off x="2919289" y="371122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Afrundet rektangel 15"/>
          <p:cNvSpPr/>
          <p:nvPr/>
        </p:nvSpPr>
        <p:spPr>
          <a:xfrm>
            <a:off x="332835" y="138204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Afrundet rektangel 11"/>
          <p:cNvSpPr/>
          <p:nvPr/>
        </p:nvSpPr>
        <p:spPr>
          <a:xfrm>
            <a:off x="5632195" y="301925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Afrundet rektangel 10"/>
          <p:cNvSpPr/>
          <p:nvPr/>
        </p:nvSpPr>
        <p:spPr>
          <a:xfrm>
            <a:off x="5477772" y="2443635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Afrundet rektangel 8"/>
          <p:cNvSpPr/>
          <p:nvPr/>
        </p:nvSpPr>
        <p:spPr>
          <a:xfrm>
            <a:off x="5329327" y="4730149"/>
            <a:ext cx="2415396" cy="1932317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/>
          <p:cNvSpPr txBox="1"/>
          <p:nvPr/>
        </p:nvSpPr>
        <p:spPr>
          <a:xfrm>
            <a:off x="8664606" y="2344690"/>
            <a:ext cx="2574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var et billede af Mis. Fjernet grundet ophavsret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09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474452" y="422694"/>
            <a:ext cx="10990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Hvad betyder?</a:t>
            </a:r>
          </a:p>
          <a:p>
            <a:r>
              <a:rPr lang="da-DK" sz="2000" dirty="0" smtClean="0"/>
              <a:t>Find ord, der betyder det samme</a:t>
            </a:r>
            <a:endParaRPr lang="da-DK" sz="2000" dirty="0"/>
          </a:p>
        </p:txBody>
      </p:sp>
      <p:sp>
        <p:nvSpPr>
          <p:cNvPr id="4" name="7-takket stjerne 3"/>
          <p:cNvSpPr/>
          <p:nvPr/>
        </p:nvSpPr>
        <p:spPr>
          <a:xfrm>
            <a:off x="828136" y="1897811"/>
            <a:ext cx="2941607" cy="1337094"/>
          </a:xfrm>
          <a:prstGeom prst="star7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magre</a:t>
            </a:r>
            <a:endParaRPr lang="da-DK" dirty="0"/>
          </a:p>
        </p:txBody>
      </p:sp>
      <p:sp>
        <p:nvSpPr>
          <p:cNvPr id="5" name="7-takket stjerne 4"/>
          <p:cNvSpPr/>
          <p:nvPr/>
        </p:nvSpPr>
        <p:spPr>
          <a:xfrm>
            <a:off x="730370" y="4715774"/>
            <a:ext cx="2941607" cy="133709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træffer</a:t>
            </a:r>
            <a:endParaRPr lang="da-DK" dirty="0"/>
          </a:p>
        </p:txBody>
      </p:sp>
      <p:sp>
        <p:nvSpPr>
          <p:cNvPr id="6" name="7-takket stjerne 5"/>
          <p:cNvSpPr/>
          <p:nvPr/>
        </p:nvSpPr>
        <p:spPr>
          <a:xfrm>
            <a:off x="8911086" y="4154138"/>
            <a:ext cx="2941607" cy="1337094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tordenskrald</a:t>
            </a:r>
            <a:endParaRPr lang="da-DK" dirty="0"/>
          </a:p>
        </p:txBody>
      </p:sp>
      <p:sp>
        <p:nvSpPr>
          <p:cNvPr id="7" name="7-takket stjerne 6"/>
          <p:cNvSpPr/>
          <p:nvPr/>
        </p:nvSpPr>
        <p:spPr>
          <a:xfrm>
            <a:off x="8911087" y="422694"/>
            <a:ext cx="2941607" cy="1337094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mægtig</a:t>
            </a:r>
            <a:endParaRPr lang="da-DK" dirty="0"/>
          </a:p>
        </p:txBody>
      </p:sp>
      <p:sp>
        <p:nvSpPr>
          <p:cNvPr id="8" name="7-takket stjerne 7"/>
          <p:cNvSpPr/>
          <p:nvPr/>
        </p:nvSpPr>
        <p:spPr>
          <a:xfrm>
            <a:off x="5630174" y="2566358"/>
            <a:ext cx="2941607" cy="1337094"/>
          </a:xfrm>
          <a:prstGeom prst="star7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bladlus</a:t>
            </a:r>
            <a:endParaRPr lang="da-DK" dirty="0"/>
          </a:p>
        </p:txBody>
      </p:sp>
      <p:sp>
        <p:nvSpPr>
          <p:cNvPr id="9" name="7-takket stjerne 8"/>
          <p:cNvSpPr/>
          <p:nvPr/>
        </p:nvSpPr>
        <p:spPr>
          <a:xfrm>
            <a:off x="4678393" y="4859547"/>
            <a:ext cx="2941607" cy="1337094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tittede</a:t>
            </a:r>
            <a:endParaRPr lang="da-DK" dirty="0"/>
          </a:p>
        </p:txBody>
      </p:sp>
      <p:sp>
        <p:nvSpPr>
          <p:cNvPr id="10" name="7-takket stjerne 9"/>
          <p:cNvSpPr/>
          <p:nvPr/>
        </p:nvSpPr>
        <p:spPr>
          <a:xfrm>
            <a:off x="4869611" y="299050"/>
            <a:ext cx="2941607" cy="1337094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puslede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81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/>
          <p:cNvSpPr txBox="1"/>
          <p:nvPr/>
        </p:nvSpPr>
        <p:spPr>
          <a:xfrm>
            <a:off x="8886547" y="355106"/>
            <a:ext cx="5459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Hente-diktat</a:t>
            </a:r>
            <a:endParaRPr lang="da-DK" sz="3600" dirty="0"/>
          </a:p>
        </p:txBody>
      </p:sp>
      <p:sp>
        <p:nvSpPr>
          <p:cNvPr id="2" name="Tekstfelt 1"/>
          <p:cNvSpPr txBox="1"/>
          <p:nvPr/>
        </p:nvSpPr>
        <p:spPr>
          <a:xfrm>
            <a:off x="526473" y="2955636"/>
            <a:ext cx="3648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var et eksempel på en hente-diktat. Fjernet grundet ophavsret.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18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955636" y="1016000"/>
            <a:ext cx="5477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var eksempler fra ordbogen. Fjernet grundet ophavsret.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0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billedforklaring 3"/>
          <p:cNvSpPr/>
          <p:nvPr/>
        </p:nvSpPr>
        <p:spPr>
          <a:xfrm>
            <a:off x="5882290" y="763667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Hvorfor mon Mis vil til landet med de mange mus?</a:t>
            </a:r>
            <a:endParaRPr lang="da-DK" dirty="0"/>
          </a:p>
        </p:txBody>
      </p:sp>
      <p:sp>
        <p:nvSpPr>
          <p:cNvPr id="5" name="Oval billedforklaring 4"/>
          <p:cNvSpPr/>
          <p:nvPr/>
        </p:nvSpPr>
        <p:spPr>
          <a:xfrm>
            <a:off x="9138082" y="1484374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Hvorfor vil fisken og pindsvinet ikke hjælpe Mis?</a:t>
            </a:r>
            <a:endParaRPr lang="da-DK" dirty="0"/>
          </a:p>
        </p:txBody>
      </p:sp>
      <p:sp>
        <p:nvSpPr>
          <p:cNvPr id="6" name="Oval billedforklaring 5"/>
          <p:cNvSpPr/>
          <p:nvPr/>
        </p:nvSpPr>
        <p:spPr>
          <a:xfrm>
            <a:off x="5882290" y="3348685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Hvorfor vender Mis tilbage, når kattene med de gule øjne ikke er søde ved ham?</a:t>
            </a:r>
            <a:endParaRPr lang="da-DK" dirty="0"/>
          </a:p>
        </p:txBody>
      </p:sp>
      <p:sp>
        <p:nvSpPr>
          <p:cNvPr id="7" name="Oval billedforklaring 6"/>
          <p:cNvSpPr/>
          <p:nvPr/>
        </p:nvSpPr>
        <p:spPr>
          <a:xfrm>
            <a:off x="8936208" y="4280841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Hvordan bliver alle kattene venner til sidst?</a:t>
            </a:r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1117600" y="1117600"/>
            <a:ext cx="2087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var et billede af Mis og de andre katte.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298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billedforklaring 3"/>
          <p:cNvSpPr/>
          <p:nvPr/>
        </p:nvSpPr>
        <p:spPr>
          <a:xfrm>
            <a:off x="5882290" y="763667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Hvad betyder det at være anderledes?</a:t>
            </a:r>
            <a:endParaRPr lang="da-DK" dirty="0"/>
          </a:p>
        </p:txBody>
      </p:sp>
      <p:sp>
        <p:nvSpPr>
          <p:cNvPr id="5" name="Oval billedforklaring 4"/>
          <p:cNvSpPr/>
          <p:nvPr/>
        </p:nvSpPr>
        <p:spPr>
          <a:xfrm>
            <a:off x="9138082" y="1484374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Hvordan mon det føles at være anderledes?</a:t>
            </a:r>
            <a:endParaRPr lang="da-DK" dirty="0"/>
          </a:p>
        </p:txBody>
      </p:sp>
      <p:sp>
        <p:nvSpPr>
          <p:cNvPr id="6" name="Oval billedforklaring 5"/>
          <p:cNvSpPr/>
          <p:nvPr/>
        </p:nvSpPr>
        <p:spPr>
          <a:xfrm>
            <a:off x="5882290" y="3348685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 er alle sammen anderledes. Hvordan mon?</a:t>
            </a:r>
            <a:endParaRPr lang="da-DK" dirty="0"/>
          </a:p>
        </p:txBody>
      </p:sp>
      <p:sp>
        <p:nvSpPr>
          <p:cNvPr id="7" name="Oval billedforklaring 6"/>
          <p:cNvSpPr/>
          <p:nvPr/>
        </p:nvSpPr>
        <p:spPr>
          <a:xfrm>
            <a:off x="8936208" y="4280841"/>
            <a:ext cx="3053918" cy="186431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Hvornår kan det være godt at være anderledes?</a:t>
            </a:r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1117600" y="1484374"/>
            <a:ext cx="227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var et billede af Mis og de andre katte.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47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887767" y="159798"/>
            <a:ext cx="1837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Tegn videre</a:t>
            </a:r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3694545" y="2041236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var et eksempel på ”tegn-videre”-aktiviteten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96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187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Her var et billede fra bogen.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 Berit Lauritsen</dc:creator>
  <cp:lastModifiedBy>Ann Berit Lauritsen</cp:lastModifiedBy>
  <cp:revision>15</cp:revision>
  <dcterms:created xsi:type="dcterms:W3CDTF">2014-10-21T19:56:39Z</dcterms:created>
  <dcterms:modified xsi:type="dcterms:W3CDTF">2015-02-03T17:15:41Z</dcterms:modified>
</cp:coreProperties>
</file>