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D66108-5613-49C8-8835-AB80681CB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57738E3-3B0E-4977-8137-B049F1D1C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7F732CC-4EE6-4070-94B7-13BDEECF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199-193C-4F79-884F-BCE6215F682D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1480163-6E77-4671-907A-2CBBF3962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228CA2C-1BD2-4388-B762-D2431A7B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1AE6-9B7C-4CB6-BAA2-4AE1352AB7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865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B99BD8-132E-40D5-8778-1F46C23C5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2C819C1-D397-4EF0-BF7B-D934794F3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B1EEDE2-2378-4472-BD4F-9604DE916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199-193C-4F79-884F-BCE6215F682D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5EA28F-091F-433B-885B-10FC1345D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3A54B5F-99A5-4D09-8C30-4CA3584BD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1AE6-9B7C-4CB6-BAA2-4AE1352AB7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516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80583D7-616B-493A-BC99-DF6B20B6E9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E916B7C-15BA-4BE8-8B78-A968A4964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B87894D-F943-4F98-AFEE-FD92B6914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199-193C-4F79-884F-BCE6215F682D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970685E-E889-4224-9C4E-8B59A21EA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093587D-16AF-429D-BB69-979DD98C6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1AE6-9B7C-4CB6-BAA2-4AE1352AB7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955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52D18-9AB2-48C1-BD5A-E885331DD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8C365EE-9CDF-44DD-9E22-868F296FA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11962A7-C448-451B-9A01-25303B46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199-193C-4F79-884F-BCE6215F682D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5D7549F-6A18-4FDF-B6ED-74463FDC5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E522234-09D6-4663-81A5-2840257E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1AE6-9B7C-4CB6-BAA2-4AE1352AB7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720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33520-42A2-40C9-A73F-F434DB8A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37C51E1-96DF-427B-B159-29F503687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5D95474-E6FD-4F62-B298-62EF30CBE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199-193C-4F79-884F-BCE6215F682D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26AB57A-A24F-4827-A58A-968B51471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284D6D-6DBF-4024-B0EE-472CE0DFA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1AE6-9B7C-4CB6-BAA2-4AE1352AB7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493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741F33-82E3-4003-A4A3-767984347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4E68ACA-A62B-4512-B357-7ED421EE8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931DB7D-FA56-474C-B580-711510642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206C3A3-D63F-457F-A07A-0D5FA58D8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199-193C-4F79-884F-BCE6215F682D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589D36D-D295-4146-B6EA-52FC5E2B4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7BA34D3-ED20-4AA9-BC43-85D7E421C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1AE6-9B7C-4CB6-BAA2-4AE1352AB7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952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D767B1-651B-4BAA-A91B-331805163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34AB95D-44EA-4C6C-A87A-A5A8ADE96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7836BF4-C22F-4359-8483-19886271A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C21E0E6-4CE1-40F1-85ED-A00EA67E61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8053746-3915-4321-9621-8268ABC2F8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1226890-28C8-44BE-BD57-7680EB762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199-193C-4F79-884F-BCE6215F682D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D047640-D892-4D40-BAB5-CB117175D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6CD5674-B0EB-4AFB-B9A0-A782167D7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1AE6-9B7C-4CB6-BAA2-4AE1352AB7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58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E6F285-F357-4F16-A8AA-B38A66868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075D745-C52F-4028-B1C0-278FBDBC6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199-193C-4F79-884F-BCE6215F682D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1AEF41F-72DC-4816-9D6C-14183C267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87BBDF7-68A4-49D9-B528-409F5800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1AE6-9B7C-4CB6-BAA2-4AE1352AB7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416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E977BD3-99F2-4CEC-99F1-BE753E54F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199-193C-4F79-884F-BCE6215F682D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3BAF386-EFB0-4F55-91A0-E9DC9FCEA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20A2B6E-6754-4EE6-BE65-B6C8FC79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1AE6-9B7C-4CB6-BAA2-4AE1352AB7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089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BEBC97-A53A-4CD1-AEE4-8934BDD29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F59AED-54CA-454F-BB3A-6CDCEDB2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A84CFEC-D07D-457A-9AFF-E875DF983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82E6AFF-1E25-4932-84FA-678242A2A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199-193C-4F79-884F-BCE6215F682D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37E71AF-41A5-4E0E-BCCE-8BF435069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3AAF5BF-B99D-4DF7-8122-7F66F268B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1AE6-9B7C-4CB6-BAA2-4AE1352AB7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879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95924-BC75-4D1E-AFF0-73B30789A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04B219E-B321-4E40-B863-3A9160595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6E91B20-D94A-4B96-9E06-2650B1EE3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19C9B64-F87A-48C2-91B7-E2B040611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A199-193C-4F79-884F-BCE6215F682D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56E1E12-83A1-41C7-B443-A37934249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6D880D-CAF3-4C13-AF7E-C6A2B722D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1AE6-9B7C-4CB6-BAA2-4AE1352AB7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517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78B1250-099A-4081-8EB3-616F5E8ED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1CDE662-3825-4784-9E71-352EC32F4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F56E23-3548-45CF-B452-82861CB59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BA199-193C-4F79-884F-BCE6215F682D}" type="datetimeFigureOut">
              <a:rPr lang="da-DK" smtClean="0"/>
              <a:t>01-07-2023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2F9F610-8A2E-445D-BD28-3443112B1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B714F48-2752-45C8-AC18-A2606DE21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61AE6-9B7C-4CB6-BAA2-4AE1352AB7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00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A21FA-5954-4FB5-AA80-CACD325C2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948421" cy="1269206"/>
          </a:xfrm>
        </p:spPr>
        <p:txBody>
          <a:bodyPr/>
          <a:lstStyle/>
          <a:p>
            <a:r>
              <a:rPr lang="da-DK" dirty="0"/>
              <a:t>Axel elsker biler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001D102-228A-433A-889A-1BECF180E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772" y="2193606"/>
            <a:ext cx="596265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567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EBF7F8-9B28-4833-B6C8-2F8D765F5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Nu skal I illustrere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A3CFD48-492E-48B9-88E4-EDC261002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5555"/>
            <a:ext cx="10515600" cy="3801408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Alle får en tekst-bid.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I skal hver især illustrere jeres tekst-bid.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Alle illustrationerne lægges på gulvet og så går vi på opdagelse i hinandens illustrationer. </a:t>
            </a:r>
          </a:p>
        </p:txBody>
      </p:sp>
    </p:spTree>
    <p:extLst>
      <p:ext uri="{BB962C8B-B14F-4D97-AF65-F5344CB8AC3E}">
        <p14:creationId xmlns:p14="http://schemas.microsoft.com/office/powerpoint/2010/main" val="84588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EBF7F8-9B28-4833-B6C8-2F8D765F5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Nu skal I rappe</a:t>
            </a:r>
            <a:r>
              <a:rPr lang="da-DK" dirty="0">
                <a:sym typeface="Wingdings" panose="05000000000000000000" pitchFamily="2" charset="2"/>
              </a:rPr>
              <a:t>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A3CFD48-492E-48B9-88E4-EDC261002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5555"/>
            <a:ext cx="10515600" cy="3801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/>
              <a:t>Alle makkerpar får en tekstbid.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Nu skal I øve jer i at rappe jeres tekstbid.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Lær den udenad. Sig den med rytme. Din lærer har en rytme, I kan øve jer i at følge.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Klassen lytter til hinandens rap.</a:t>
            </a:r>
          </a:p>
        </p:txBody>
      </p:sp>
    </p:spTree>
    <p:extLst>
      <p:ext uri="{BB962C8B-B14F-4D97-AF65-F5344CB8AC3E}">
        <p14:creationId xmlns:p14="http://schemas.microsoft.com/office/powerpoint/2010/main" val="354830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C83822-80D6-4621-992E-FD4CC8C2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Forsiden og titlen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8E9D392-F0F5-4D25-87EC-48FD0D423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82282" cy="1747837"/>
          </a:xfrm>
        </p:spPr>
        <p:txBody>
          <a:bodyPr>
            <a:normAutofit/>
          </a:bodyPr>
          <a:lstStyle/>
          <a:p>
            <a:endParaRPr lang="da-DK" dirty="0"/>
          </a:p>
          <a:p>
            <a:r>
              <a:rPr lang="da-DK" dirty="0"/>
              <a:t>Hvad kan vi se på forsiden?</a:t>
            </a:r>
          </a:p>
          <a:p>
            <a:r>
              <a:rPr lang="da-DK" dirty="0"/>
              <a:t>Hvad tror vi, bogen handler om?</a:t>
            </a:r>
          </a:p>
          <a:p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614CF8ED-DF0F-4DE0-8CC1-F913BB4BCB1D}"/>
              </a:ext>
            </a:extLst>
          </p:cNvPr>
          <p:cNvSpPr txBox="1"/>
          <p:nvPr/>
        </p:nvSpPr>
        <p:spPr>
          <a:xfrm>
            <a:off x="7246070" y="3327662"/>
            <a:ext cx="3623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Her var et billede fra forsiden</a:t>
            </a:r>
          </a:p>
        </p:txBody>
      </p:sp>
    </p:spTree>
    <p:extLst>
      <p:ext uri="{BB962C8B-B14F-4D97-AF65-F5344CB8AC3E}">
        <p14:creationId xmlns:p14="http://schemas.microsoft.com/office/powerpoint/2010/main" val="254026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58065-298E-4BF2-A453-45D567DEE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 til illustrationerne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52F46BC-2007-4762-8D04-981E98A7B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00520"/>
            <a:ext cx="10515600" cy="43891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dirty="0"/>
              <a:t>Hvad ønsker Axel sig? ­Hvorfor sidder Axel i en bil af sand?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Hvem møder Axel på sin vej?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Hvem vil Axel gerne hjælpe? ­ Og hvorfor mon han gerne vil det?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Hvem kysser og krammer? ­ Hvorfor krammer de allesammen Axel?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Da mor og far siger ja og nej og ja og nej…. Hvorfor mon det kan være så svært at beslutte sig?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På et billede sidder Axel med en masse andre i en lyserød bil. De har en masse balloner… Hvad sker der dog her? ­ Hvorfor er Axel glad?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874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58065-298E-4BF2-A453-45D567DEE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ORD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52F46BC-2007-4762-8D04-981E98A7B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00520"/>
            <a:ext cx="10515600" cy="43891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303F0B3E-022E-46B8-B98E-C3D4BF2F2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666750"/>
            <a:ext cx="102870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05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58065-298E-4BF2-A453-45D567DEE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ORD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52F46BC-2007-4762-8D04-981E98A7B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00520"/>
            <a:ext cx="10515600" cy="43891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F2CBE815-29B4-43E4-B7F7-B9BC49AB2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442912"/>
            <a:ext cx="10629900" cy="597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1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58065-298E-4BF2-A453-45D567DEE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ORD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52F46BC-2007-4762-8D04-981E98A7B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00520"/>
            <a:ext cx="10515600" cy="43891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73FC7973-9054-4FC3-82B2-CBB6BB6C9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266700"/>
            <a:ext cx="1111567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3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58065-298E-4BF2-A453-45D567DEE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ORD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52F46BC-2007-4762-8D04-981E98A7B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00520"/>
            <a:ext cx="10515600" cy="43891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C670C17E-3C9C-455C-B16C-34C461935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14287"/>
            <a:ext cx="10839450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024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58065-298E-4BF2-A453-45D567DEE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ORD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52F46BC-2007-4762-8D04-981E98A7B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00520"/>
            <a:ext cx="10515600" cy="43891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94C0588B-F7B9-4605-953C-0F22E4DC8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2862"/>
            <a:ext cx="11430000" cy="677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58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4B9B5-7912-465F-B2DE-60223C0C7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Hvilken illustration, kan I bedst lide?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2705B1D-15D9-4E6E-885E-FF2C471F2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0969"/>
            <a:ext cx="10515600" cy="3725994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Kig alle illustrationer igennem med din makker.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Hvilken kan I begge to bedst li’?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Hvorfor kan I lide netop den illustration bedst? Hvad synes I godt om?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12050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312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Office-tema</vt:lpstr>
      <vt:lpstr>Axel elsker biler</vt:lpstr>
      <vt:lpstr>Forsiden og titlen</vt:lpstr>
      <vt:lpstr>Spørgsmål til illustrationerne</vt:lpstr>
      <vt:lpstr>ORD</vt:lpstr>
      <vt:lpstr>ORD</vt:lpstr>
      <vt:lpstr>ORD</vt:lpstr>
      <vt:lpstr>ORD</vt:lpstr>
      <vt:lpstr>ORD</vt:lpstr>
      <vt:lpstr>Hvilken illustration, kan I bedst lide?</vt:lpstr>
      <vt:lpstr>Nu skal I illustrere</vt:lpstr>
      <vt:lpstr>Nu skal I rappe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Axel elsker biler</dc:title>
  <dc:creator>Ann Berit Lauritsen Molleskolen</dc:creator>
  <cp:lastModifiedBy>Ann Berit Lauritsen Molleskolen</cp:lastModifiedBy>
  <cp:revision>2</cp:revision>
  <dcterms:created xsi:type="dcterms:W3CDTF">2023-07-01T11:33:02Z</dcterms:created>
  <dcterms:modified xsi:type="dcterms:W3CDTF">2023-07-01T11:35:35Z</dcterms:modified>
</cp:coreProperties>
</file>