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9" r:id="rId7"/>
    <p:sldId id="258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49E0F2-F339-9A08-2958-1226F923C8B3}" v="329" dt="2021-10-28T19:13:01.2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660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993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12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976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714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968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149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749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010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532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00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E9C44-9DAE-47EA-BF7B-527501938C3F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563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dr.dk/drtv/se/sebastian-og-afrikas-vildeste-dyr_-nilkrokodillen_231603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Billede 4">
            <a:extLst>
              <a:ext uri="{FF2B5EF4-FFF2-40B4-BE49-F238E27FC236}">
                <a16:creationId xmlns:a16="http://schemas.microsoft.com/office/drawing/2014/main" id="{3AFF5A37-A07D-4A38-A8AE-309AFD539EF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444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97280" y="325550"/>
            <a:ext cx="10058400" cy="357477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5200">
                <a:solidFill>
                  <a:srgbClr val="FFFFFF"/>
                </a:solidFill>
                <a:cs typeface="Calibri Light"/>
              </a:rPr>
              <a:t>Sebastian og Afrikas vilde dyr</a:t>
            </a:r>
            <a:endParaRPr lang="en-US" sz="5200">
              <a:solidFill>
                <a:srgbClr val="FFFFFF"/>
              </a:solidFill>
            </a:endParaRP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100051" y="4072043"/>
            <a:ext cx="10058400" cy="12827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400" dirty="0" err="1">
                <a:solidFill>
                  <a:srgbClr val="FFFFFF"/>
                </a:solidFill>
                <a:cs typeface="Calibri"/>
              </a:rPr>
              <a:t>Nilkrokodillen</a:t>
            </a:r>
            <a:endParaRPr lang="en-US" sz="4000" err="1">
              <a:solidFill>
                <a:srgbClr val="FFFFFF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424942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5AF6D41-76A5-4799-B64C-343EB5043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Burkina Faso</a:t>
            </a:r>
          </a:p>
        </p:txBody>
      </p:sp>
      <p:pic>
        <p:nvPicPr>
          <p:cNvPr id="4" name="Billede 4" descr="Et billede, der indeholder kort&#10;&#10;Beskrivelsen er genereret automatisk">
            <a:extLst>
              <a:ext uri="{FF2B5EF4-FFF2-40B4-BE49-F238E27FC236}">
                <a16:creationId xmlns:a16="http://schemas.microsoft.com/office/drawing/2014/main" id="{24ECFF6B-4417-45BD-96CE-B9D0E4215BE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85"/>
          <a:stretch/>
        </p:blipFill>
        <p:spPr>
          <a:xfrm>
            <a:off x="5351476" y="643466"/>
            <a:ext cx="5632380" cy="5568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85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D5F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6200370-E30D-45B8-AFCB-0F5BE45D1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Savanne i Burkina Faso</a:t>
            </a:r>
          </a:p>
        </p:txBody>
      </p:sp>
      <p:sp>
        <p:nvSpPr>
          <p:cNvPr id="46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Billede 4" descr="Et billede, der indeholder himmel, udendørs, natur&#10;&#10;Beskrivelsen er genereret automatisk">
            <a:extLst>
              <a:ext uri="{FF2B5EF4-FFF2-40B4-BE49-F238E27FC236}">
                <a16:creationId xmlns:a16="http://schemas.microsoft.com/office/drawing/2014/main" id="{DD295312-D061-4721-A36F-C476D57DE3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864"/>
          <a:stretch/>
        </p:blipFill>
        <p:spPr>
          <a:xfrm>
            <a:off x="698061" y="773205"/>
            <a:ext cx="7695412" cy="517118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781981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E406568-8CCE-43EE-A958-7F290AB31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da-DK">
                <a:solidFill>
                  <a:srgbClr val="FFFFFF"/>
                </a:solidFill>
                <a:cs typeface="Calibri Light"/>
              </a:rPr>
              <a:t>Hvad betyder</a:t>
            </a:r>
            <a:endParaRPr lang="da-DK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735FEFE-E1BE-46BF-A2F1-E7BCC45C0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da-DK" sz="2600">
                <a:cs typeface="Calibri"/>
              </a:rPr>
              <a:t>varieret dyreliv</a:t>
            </a:r>
          </a:p>
          <a:p>
            <a:r>
              <a:rPr lang="da-DK" sz="2600">
                <a:cs typeface="Calibri"/>
              </a:rPr>
              <a:t>frygtindgydende dyr</a:t>
            </a:r>
          </a:p>
          <a:p>
            <a:r>
              <a:rPr lang="da-DK" sz="2600">
                <a:cs typeface="Calibri"/>
              </a:rPr>
              <a:t>hierarki i abeflokken</a:t>
            </a:r>
          </a:p>
          <a:p>
            <a:r>
              <a:rPr lang="da-DK" sz="2600">
                <a:cs typeface="Calibri"/>
              </a:rPr>
              <a:t>tørtiden i Burkina Faso</a:t>
            </a:r>
          </a:p>
          <a:p>
            <a:r>
              <a:rPr lang="da-DK" sz="2600">
                <a:cs typeface="Calibri"/>
              </a:rPr>
              <a:t>mærkværdigt udseende</a:t>
            </a:r>
          </a:p>
          <a:p>
            <a:r>
              <a:rPr lang="da-DK" sz="2600">
                <a:cs typeface="Calibri"/>
              </a:rPr>
              <a:t>fugle og krokodiller er beslægtede</a:t>
            </a:r>
          </a:p>
          <a:p>
            <a:r>
              <a:rPr lang="da-DK" sz="2600">
                <a:cs typeface="Calibri"/>
              </a:rPr>
              <a:t>elefanterne laver skinangreb</a:t>
            </a:r>
          </a:p>
          <a:p>
            <a:r>
              <a:rPr lang="da-DK" sz="2600">
                <a:cs typeface="Calibri"/>
              </a:rPr>
              <a:t>krokodilleføde</a:t>
            </a:r>
          </a:p>
        </p:txBody>
      </p:sp>
    </p:spTree>
    <p:extLst>
      <p:ext uri="{BB962C8B-B14F-4D97-AF65-F5344CB8AC3E}">
        <p14:creationId xmlns:p14="http://schemas.microsoft.com/office/powerpoint/2010/main" val="1228117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FEB0F4-5FA6-4D23-8CD2-6FBA56672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cs typeface="Calibri Light"/>
                <a:hlinkClick r:id="rId2"/>
              </a:rPr>
              <a:t>Se filmen</a:t>
            </a:r>
            <a:endParaRPr lang="da-DK" dirty="0"/>
          </a:p>
        </p:txBody>
      </p:sp>
      <p:pic>
        <p:nvPicPr>
          <p:cNvPr id="4" name="Billede 4" descr="Et billede, der indeholder tekst, monitor, skærm, skærmbillede&#10;&#10;Beskrivelsen er genereret automatisk">
            <a:extLst>
              <a:ext uri="{FF2B5EF4-FFF2-40B4-BE49-F238E27FC236}">
                <a16:creationId xmlns:a16="http://schemas.microsoft.com/office/drawing/2014/main" id="{B76C5D12-587D-498C-9534-F43BFA4E87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t="13889" r="-157" b="13055"/>
          <a:stretch/>
        </p:blipFill>
        <p:spPr>
          <a:xfrm>
            <a:off x="2621" y="1511149"/>
            <a:ext cx="12186769" cy="4981092"/>
          </a:xfrm>
        </p:spPr>
      </p:pic>
    </p:spTree>
    <p:extLst>
      <p:ext uri="{BB962C8B-B14F-4D97-AF65-F5344CB8AC3E}">
        <p14:creationId xmlns:p14="http://schemas.microsoft.com/office/powerpoint/2010/main" val="3705200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1C5C333-40C6-4DBB-8981-1B99AD86D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da-DK">
                <a:solidFill>
                  <a:srgbClr val="FFFFFF"/>
                </a:solidFill>
                <a:cs typeface="Calibri Light"/>
              </a:rPr>
              <a:t>Skriv en fagtekst om det, du har set og hørt.</a:t>
            </a:r>
            <a:endParaRPr lang="da-DK">
              <a:solidFill>
                <a:srgbClr val="FFFFFF"/>
              </a:solidFill>
            </a:endParaRPr>
          </a:p>
        </p:txBody>
      </p:sp>
      <p:sp>
        <p:nvSpPr>
          <p:cNvPr id="15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1F7C623-8651-4C6E-9BDB-AF00169F2D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da-DK" dirty="0">
                <a:cs typeface="Calibri" panose="020F0502020204030204"/>
              </a:rPr>
              <a:t>Sebastian mødte disse dyr:</a:t>
            </a:r>
          </a:p>
          <a:p>
            <a:pPr marL="0" indent="0">
              <a:buNone/>
            </a:pPr>
            <a:r>
              <a:rPr lang="da-DK" dirty="0">
                <a:cs typeface="Calibri" panose="020F0502020204030204"/>
              </a:rPr>
              <a:t>* </a:t>
            </a:r>
            <a:r>
              <a:rPr lang="da-DK" dirty="0" err="1">
                <a:cs typeface="Calibri" panose="020F0502020204030204"/>
              </a:rPr>
              <a:t>tantalus</a:t>
            </a:r>
            <a:r>
              <a:rPr lang="da-DK" dirty="0">
                <a:cs typeface="Calibri" panose="020F0502020204030204"/>
              </a:rPr>
              <a:t>-aben</a:t>
            </a:r>
            <a:br>
              <a:rPr lang="da-DK" dirty="0">
                <a:cs typeface="Calibri" panose="020F0502020204030204"/>
              </a:rPr>
            </a:br>
            <a:r>
              <a:rPr lang="da-DK" dirty="0">
                <a:cs typeface="Calibri" panose="020F0502020204030204"/>
              </a:rPr>
              <a:t>* hammer-hejre</a:t>
            </a:r>
            <a:br>
              <a:rPr lang="da-DK" dirty="0">
                <a:cs typeface="Calibri" panose="020F0502020204030204"/>
              </a:rPr>
            </a:br>
            <a:r>
              <a:rPr lang="da-DK" dirty="0">
                <a:cs typeface="Calibri" panose="020F0502020204030204"/>
              </a:rPr>
              <a:t>* elefanter</a:t>
            </a:r>
            <a:br>
              <a:rPr lang="da-DK" dirty="0">
                <a:cs typeface="Calibri" panose="020F0502020204030204"/>
              </a:rPr>
            </a:br>
            <a:r>
              <a:rPr lang="da-DK" dirty="0">
                <a:cs typeface="Calibri" panose="020F0502020204030204"/>
              </a:rPr>
              <a:t>* </a:t>
            </a:r>
            <a:r>
              <a:rPr lang="da-DK" dirty="0" err="1">
                <a:cs typeface="Calibri" panose="020F0502020204030204"/>
              </a:rPr>
              <a:t>nil-krokodille</a:t>
            </a:r>
            <a:br>
              <a:rPr lang="da-DK" dirty="0">
                <a:cs typeface="Calibri" panose="020F0502020204030204"/>
              </a:rPr>
            </a:br>
            <a:endParaRPr lang="da-DK" dirty="0">
              <a:cs typeface="Calibri" panose="020F0502020204030204"/>
            </a:endParaRPr>
          </a:p>
          <a:p>
            <a:pPr marL="0" indent="0">
              <a:buNone/>
            </a:pPr>
            <a:r>
              <a:rPr lang="da-DK" dirty="0">
                <a:cs typeface="Calibri" panose="020F0502020204030204"/>
              </a:rPr>
              <a:t>FAKTA OM NIL-KROKODILLEN</a:t>
            </a:r>
            <a:br>
              <a:rPr lang="da-DK" dirty="0">
                <a:cs typeface="Calibri" panose="020F0502020204030204"/>
              </a:rPr>
            </a:br>
            <a:endParaRPr lang="da-DK" dirty="0">
              <a:cs typeface="Calibri" panose="020F0502020204030204"/>
            </a:endParaRPr>
          </a:p>
          <a:p>
            <a:pPr marL="0" indent="0">
              <a:buNone/>
            </a:pPr>
            <a:r>
              <a:rPr lang="da-DK" dirty="0">
                <a:cs typeface="Calibri" panose="020F0502020204030204"/>
              </a:rPr>
              <a:t>Den kan blive 6 meter lang</a:t>
            </a:r>
          </a:p>
          <a:p>
            <a:pPr marL="0" indent="0">
              <a:buNone/>
            </a:pPr>
            <a:r>
              <a:rPr lang="da-DK" dirty="0">
                <a:cs typeface="Calibri" panose="020F0502020204030204"/>
              </a:rPr>
              <a:t>Den kan veje 1 ton</a:t>
            </a:r>
          </a:p>
          <a:p>
            <a:pPr marL="0" indent="0">
              <a:buNone/>
            </a:pPr>
            <a:r>
              <a:rPr lang="da-DK" dirty="0">
                <a:cs typeface="Calibri" panose="020F0502020204030204"/>
              </a:rPr>
              <a:t>Den dræber 200 mennesker i Afrika hvert år.</a:t>
            </a:r>
          </a:p>
        </p:txBody>
      </p:sp>
    </p:spTree>
    <p:extLst>
      <p:ext uri="{BB962C8B-B14F-4D97-AF65-F5344CB8AC3E}">
        <p14:creationId xmlns:p14="http://schemas.microsoft.com/office/powerpoint/2010/main" val="253039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2D3617D-EBFD-42F3-84DF-033E67E19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da-DK">
                <a:solidFill>
                  <a:srgbClr val="FFFFFF"/>
                </a:solidFill>
                <a:cs typeface="Calibri Light"/>
              </a:rPr>
              <a:t>Gode ord og sætninger</a:t>
            </a:r>
            <a:endParaRPr lang="da-DK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427BCC-19E5-4A85-B663-2DFDADF60A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76257570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9D7F603D5EEB646A6D825971A275602" ma:contentTypeVersion="13" ma:contentTypeDescription="Opret et nyt dokument." ma:contentTypeScope="" ma:versionID="e7c467fae086cca22a3b31feca6a71e0">
  <xsd:schema xmlns:xsd="http://www.w3.org/2001/XMLSchema" xmlns:xs="http://www.w3.org/2001/XMLSchema" xmlns:p="http://schemas.microsoft.com/office/2006/metadata/properties" xmlns:ns2="04fb2254-7cdd-4ada-9e51-555680f3f508" xmlns:ns3="008ecd24-87ac-4a1e-adee-bfc44e157b01" targetNamespace="http://schemas.microsoft.com/office/2006/metadata/properties" ma:root="true" ma:fieldsID="48b13acd808b5854d4349744b3e9a50c" ns2:_="" ns3:_="">
    <xsd:import namespace="04fb2254-7cdd-4ada-9e51-555680f3f508"/>
    <xsd:import namespace="008ecd24-87ac-4a1e-adee-bfc44e157b0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fb2254-7cdd-4ada-9e51-555680f3f50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8ecd24-87ac-4a1e-adee-bfc44e157b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BCCA65A-E19D-4B0D-8262-827AEE08D3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4FD0867-38F4-40C5-8A1A-E1736812FB7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9407220-C570-49E5-B74F-6754C5B917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4fb2254-7cdd-4ada-9e51-555680f3f508"/>
    <ds:schemaRef ds:uri="008ecd24-87ac-4a1e-adee-bfc44e157b0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8" baseType="lpstr">
      <vt:lpstr>Kontortema</vt:lpstr>
      <vt:lpstr>Sebastian og Afrikas vilde dyr</vt:lpstr>
      <vt:lpstr>Burkina Faso</vt:lpstr>
      <vt:lpstr>Savanne i Burkina Faso</vt:lpstr>
      <vt:lpstr>Hvad betyder</vt:lpstr>
      <vt:lpstr>Se filmen</vt:lpstr>
      <vt:lpstr>Skriv en fagtekst om det, du har set og hørt.</vt:lpstr>
      <vt:lpstr>Gode ord og sætninger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/>
  <cp:lastModifiedBy/>
  <cp:revision>59</cp:revision>
  <dcterms:created xsi:type="dcterms:W3CDTF">2021-10-28T19:00:13Z</dcterms:created>
  <dcterms:modified xsi:type="dcterms:W3CDTF">2021-10-28T19:13:19Z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0x01010089D7F603D5EEB646A6D825971A275602</vt:lpwstr>
  </property>
</Properties>
</file>