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7620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99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7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9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95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3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68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7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30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0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8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6779-C901-4D1F-B8A5-B86861199787}" type="datetimeFigureOut">
              <a:rPr lang="da-DK" smtClean="0"/>
              <a:t>16-04-2016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6148-FE6A-47DF-9179-FB5F747A7D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5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843893" y="412968"/>
            <a:ext cx="490416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800" dirty="0" smtClean="0">
                <a:solidFill>
                  <a:srgbClr val="000000"/>
                </a:solidFill>
                <a:latin typeface="Arial - 36"/>
              </a:rPr>
              <a:t>Sandt eller </a:t>
            </a:r>
            <a:r>
              <a:rPr lang="da-DK" sz="2800" dirty="0" smtClean="0">
                <a:solidFill>
                  <a:srgbClr val="000000"/>
                </a:solidFill>
                <a:latin typeface="Arial - 36"/>
              </a:rPr>
              <a:t>falsk</a:t>
            </a:r>
            <a:endParaRPr lang="da-DK" sz="28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1098549"/>
            <a:ext cx="3694369" cy="42827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5422900" y="1689100"/>
            <a:ext cx="3973348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sz="2400" dirty="0" smtClean="0">
                <a:solidFill>
                  <a:srgbClr val="000000"/>
                </a:solidFill>
                <a:latin typeface="Arial - 20"/>
              </a:rPr>
              <a:t>En kanin kan ikke overleve uden gulerødder. Den skal spise gulerødder HVER dag.</a:t>
            </a:r>
            <a:endParaRPr lang="da-DK" sz="24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527128" y="6089869"/>
            <a:ext cx="437845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1200" dirty="0" smtClean="0">
                <a:solidFill>
                  <a:srgbClr val="000000"/>
                </a:solidFill>
                <a:latin typeface="Arial - 20"/>
              </a:rPr>
              <a:t>FALSK</a:t>
            </a:r>
          </a:p>
          <a:p>
            <a:r>
              <a:rPr lang="da-DK" sz="1200" dirty="0" smtClean="0">
                <a:solidFill>
                  <a:srgbClr val="000000"/>
                </a:solidFill>
                <a:latin typeface="Arial - 20"/>
              </a:rPr>
              <a:t>En kanin skal have meget forskelligt mad og kan sagtens overleve uden gulerødder.</a:t>
            </a:r>
            <a:endParaRPr lang="da-DK" sz="1200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41407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5485961" y="1881352"/>
            <a:ext cx="4414783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sz="2800" dirty="0" smtClean="0">
                <a:solidFill>
                  <a:srgbClr val="000000"/>
                </a:solidFill>
                <a:latin typeface="Arial - 26"/>
              </a:rPr>
              <a:t>En sommerfugl kan flyve mere end flere tusind kilometer ligesom trækfugle.</a:t>
            </a:r>
            <a:endParaRPr lang="da-DK" sz="2800" dirty="0">
              <a:solidFill>
                <a:srgbClr val="000000"/>
              </a:solidFill>
              <a:latin typeface="Arial - 2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6" y="1629760"/>
            <a:ext cx="4749419" cy="2489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566026" y="353515"/>
            <a:ext cx="337985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Sandt eller falsk</a:t>
            </a:r>
            <a:endParaRPr lang="da-DK" sz="32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1161393" y="6086803"/>
            <a:ext cx="82931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SANDT. </a:t>
            </a:r>
          </a:p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Der findes sommerfugle i Amerika, som flyver fra Canada til USA for at overvintre.</a:t>
            </a:r>
            <a:endParaRPr lang="da-DK" sz="21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2142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622300" y="257504"/>
            <a:ext cx="337985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Sandt eller falsk</a:t>
            </a:r>
            <a:endParaRPr lang="da-DK" sz="21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066799"/>
            <a:ext cx="5384800" cy="3473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6080672" y="1066799"/>
            <a:ext cx="41656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4800" dirty="0" smtClean="0">
                <a:solidFill>
                  <a:srgbClr val="000000"/>
                </a:solidFill>
                <a:latin typeface="Arial - 36"/>
              </a:rPr>
              <a:t>En slange blinker aldrig.</a:t>
            </a:r>
            <a:endParaRPr lang="da-DK" sz="48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461610" y="6586045"/>
            <a:ext cx="6302375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1400" dirty="0" smtClean="0">
                <a:solidFill>
                  <a:srgbClr val="000000"/>
                </a:solidFill>
                <a:latin typeface="Arial - 24"/>
              </a:rPr>
              <a:t>SANDT.</a:t>
            </a:r>
          </a:p>
          <a:p>
            <a:r>
              <a:rPr lang="da-DK" sz="1400" dirty="0" smtClean="0">
                <a:solidFill>
                  <a:srgbClr val="000000"/>
                </a:solidFill>
                <a:latin typeface="Arial - 24"/>
              </a:rPr>
              <a:t>En slanges øjenlåg er gennemsigtige og er vokset sammen hen over øjet.</a:t>
            </a:r>
            <a:endParaRPr lang="da-DK" sz="1400" dirty="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7485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508000" y="331514"/>
            <a:ext cx="337985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Sandt eller falsk</a:t>
            </a:r>
            <a:endParaRPr lang="da-DK" sz="21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04900"/>
            <a:ext cx="4489323" cy="2800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5219699" y="1104900"/>
            <a:ext cx="437624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sz="3600" dirty="0" smtClean="0">
                <a:solidFill>
                  <a:srgbClr val="000000"/>
                </a:solidFill>
                <a:latin typeface="Arial - 33"/>
              </a:rPr>
              <a:t>Hvis man rører ved en tudse, får man vorter.</a:t>
            </a:r>
            <a:endParaRPr lang="da-DK" sz="3600" dirty="0">
              <a:solidFill>
                <a:srgbClr val="000000"/>
              </a:solidFill>
              <a:latin typeface="Arial - 33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273738" y="6190155"/>
            <a:ext cx="76835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Falsk.</a:t>
            </a:r>
          </a:p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Den virus, der danner vorter hos mennesker, findes ikke hos tudser.</a:t>
            </a:r>
            <a:endParaRPr lang="da-DK" sz="21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4270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83341" y="262249"/>
            <a:ext cx="337985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smtClean="0">
                <a:solidFill>
                  <a:srgbClr val="000000"/>
                </a:solidFill>
                <a:latin typeface="Arial - 36"/>
              </a:rPr>
              <a:t>Sandt eller falsk</a:t>
            </a:r>
            <a:endParaRPr lang="da-DK" sz="21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386"/>
            <a:ext cx="5715000" cy="364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5949731" y="1752346"/>
            <a:ext cx="38481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800" dirty="0" smtClean="0">
                <a:solidFill>
                  <a:srgbClr val="000000"/>
                </a:solidFill>
                <a:latin typeface="Arial - 24"/>
              </a:rPr>
              <a:t>En fugleedderkop kan lægge æg på mennesker, så der dannes bylder med små edderkoppeunger.</a:t>
            </a:r>
            <a:endParaRPr lang="da-DK" sz="2800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83341" y="6861066"/>
            <a:ext cx="9736836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1400" dirty="0" smtClean="0">
                <a:solidFill>
                  <a:srgbClr val="000000"/>
                </a:solidFill>
                <a:latin typeface="Arial - 23"/>
              </a:rPr>
              <a:t>FALSK. </a:t>
            </a:r>
          </a:p>
          <a:p>
            <a:r>
              <a:rPr lang="da-DK" sz="1400" dirty="0" smtClean="0">
                <a:solidFill>
                  <a:srgbClr val="000000"/>
                </a:solidFill>
                <a:latin typeface="Arial - 23"/>
              </a:rPr>
              <a:t>En fugleedderkop kunne aldrig drømme om at lægge æg på mennesker</a:t>
            </a:r>
            <a:endParaRPr lang="da-DK" sz="1400" dirty="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21127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624848" y="276772"/>
            <a:ext cx="302445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Sandt og falsk</a:t>
            </a:r>
            <a:endParaRPr lang="da-DK" sz="21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0" y="965199"/>
            <a:ext cx="2829056" cy="4103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4025900" y="1485900"/>
            <a:ext cx="4898136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600" dirty="0" smtClean="0">
                <a:solidFill>
                  <a:srgbClr val="000000"/>
                </a:solidFill>
                <a:latin typeface="Arial - 29"/>
              </a:rPr>
              <a:t>En krokodille græder, når den spiser sit bytte</a:t>
            </a:r>
            <a:r>
              <a:rPr lang="da-DK" sz="1700" dirty="0" smtClean="0">
                <a:solidFill>
                  <a:srgbClr val="000000"/>
                </a:solidFill>
                <a:latin typeface="Arial - 29"/>
              </a:rPr>
              <a:t>.</a:t>
            </a:r>
            <a:endParaRPr lang="da-DK" sz="1700" dirty="0">
              <a:solidFill>
                <a:srgbClr val="000000"/>
              </a:solidFill>
              <a:latin typeface="Arial - 29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71348" y="6289566"/>
            <a:ext cx="92964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1500" dirty="0" smtClean="0">
                <a:solidFill>
                  <a:srgbClr val="000000"/>
                </a:solidFill>
                <a:latin typeface="Arial - 25"/>
              </a:rPr>
              <a:t>SANDT </a:t>
            </a:r>
          </a:p>
          <a:p>
            <a:r>
              <a:rPr lang="da-DK" sz="1500" dirty="0" smtClean="0">
                <a:solidFill>
                  <a:srgbClr val="000000"/>
                </a:solidFill>
                <a:latin typeface="Arial - 25"/>
              </a:rPr>
              <a:t>Men den græder ikke, fordi den er ked af det. Når den sluger sit bytte, kan kødstykkerne presse på krokodillens tårekanaler.</a:t>
            </a:r>
            <a:endParaRPr lang="da-DK" sz="1500" dirty="0">
              <a:solidFill>
                <a:srgbClr val="000000"/>
              </a:solidFill>
              <a:latin typeface="Arial - 25"/>
            </a:endParaRPr>
          </a:p>
        </p:txBody>
      </p:sp>
    </p:spTree>
    <p:extLst>
      <p:ext uri="{BB962C8B-B14F-4D97-AF65-F5344CB8AC3E}">
        <p14:creationId xmlns:p14="http://schemas.microsoft.com/office/powerpoint/2010/main" val="34114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41299" y="208893"/>
            <a:ext cx="337985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100" dirty="0" smtClean="0">
                <a:solidFill>
                  <a:srgbClr val="000000"/>
                </a:solidFill>
                <a:latin typeface="Arial - 36"/>
              </a:rPr>
              <a:t>Sandt eller falsk</a:t>
            </a:r>
            <a:endParaRPr lang="da-DK" sz="21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812800"/>
            <a:ext cx="4730093" cy="4190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kstfelt 3"/>
          <p:cNvSpPr txBox="1"/>
          <p:nvPr/>
        </p:nvSpPr>
        <p:spPr>
          <a:xfrm>
            <a:off x="5075621" y="896007"/>
            <a:ext cx="49657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400" dirty="0" smtClean="0">
                <a:solidFill>
                  <a:srgbClr val="000000"/>
                </a:solidFill>
                <a:latin typeface="Arial - 24"/>
              </a:rPr>
              <a:t>Hvis et menneske rører ved en fugleunge, vil fuglemoderen ikke kendes ved ungen.</a:t>
            </a:r>
            <a:endParaRPr lang="da-DK" sz="2400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92521" y="6688521"/>
            <a:ext cx="94488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1500" dirty="0" smtClean="0">
                <a:solidFill>
                  <a:srgbClr val="000000"/>
                </a:solidFill>
                <a:latin typeface="Arial - 26"/>
              </a:rPr>
              <a:t>FALSK</a:t>
            </a:r>
          </a:p>
          <a:p>
            <a:r>
              <a:rPr lang="da-DK" sz="1500" dirty="0" smtClean="0">
                <a:solidFill>
                  <a:srgbClr val="000000"/>
                </a:solidFill>
                <a:latin typeface="Arial - 26"/>
              </a:rPr>
              <a:t>langt de fleste fugle har så dårlig lugtesans, at det ikke er noget problem.</a:t>
            </a:r>
            <a:endParaRPr lang="da-DK" sz="1500" dirty="0">
              <a:solidFill>
                <a:srgbClr val="000000"/>
              </a:solidFill>
              <a:latin typeface="Arial - 26"/>
            </a:endParaRPr>
          </a:p>
        </p:txBody>
      </p:sp>
    </p:spTree>
    <p:extLst>
      <p:ext uri="{BB962C8B-B14F-4D97-AF65-F5344CB8AC3E}">
        <p14:creationId xmlns:p14="http://schemas.microsoft.com/office/powerpoint/2010/main" val="5273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200</Words>
  <Application>Microsoft Office PowerPoint</Application>
  <PresentationFormat>Brugerdefineret</PresentationFormat>
  <Paragraphs>28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9" baseType="lpstr">
      <vt:lpstr>Arial - 23</vt:lpstr>
      <vt:lpstr>Arial - 36</vt:lpstr>
      <vt:lpstr>Arial - 25</vt:lpstr>
      <vt:lpstr>Arial - 33</vt:lpstr>
      <vt:lpstr>Arial - 26</vt:lpstr>
      <vt:lpstr>Calibri</vt:lpstr>
      <vt:lpstr>Arial - 29</vt:lpstr>
      <vt:lpstr>Arial - 20</vt:lpstr>
      <vt:lpstr>Calibri Light</vt:lpstr>
      <vt:lpstr>Arial - 24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</dc:creator>
  <cp:lastModifiedBy>Ann Berit Lauritsen</cp:lastModifiedBy>
  <cp:revision>2</cp:revision>
  <dcterms:created xsi:type="dcterms:W3CDTF">2016-04-16T16:58:41Z</dcterms:created>
  <dcterms:modified xsi:type="dcterms:W3CDTF">2016-04-16T17:04:02Z</dcterms:modified>
</cp:coreProperties>
</file>