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5" r:id="rId12"/>
    <p:sldId id="266" r:id="rId13"/>
    <p:sldId id="267" r:id="rId14"/>
    <p:sldId id="264" r:id="rId15"/>
    <p:sldId id="283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98DFB-7A19-EC7A-81BF-388CE9B050C2}" v="2390" dt="2020-08-13T12:45:44.189"/>
    <p1510:client id="{6324E4B5-C5D9-FA0F-DD79-A1D22B43EBDE}" v="6" dt="2020-08-18T07:09:07.284"/>
    <p1510:client id="{95D8AAE7-DA56-AFF7-7362-FA5B094B8B27}" v="345" dt="2020-08-17T07:27:46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F2EE5-A45C-4426-910E-B3305CFCF5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D82AE7-6208-40EA-B469-5763BFAF32F0}">
      <dgm:prSet/>
      <dgm:spPr/>
      <dgm:t>
        <a:bodyPr/>
        <a:lstStyle/>
        <a:p>
          <a:r>
            <a:rPr lang="da-DK"/>
            <a:t>Hvem er bogstavtyven?</a:t>
          </a:r>
          <a:endParaRPr lang="en-US"/>
        </a:p>
      </dgm:t>
    </dgm:pt>
    <dgm:pt modelId="{8BFB0369-30B0-42F0-9F81-DFAE5CA6A55D}" type="parTrans" cxnId="{EEEBCA9C-560D-4BF9-8C90-29FD3C6D91CF}">
      <dgm:prSet/>
      <dgm:spPr/>
      <dgm:t>
        <a:bodyPr/>
        <a:lstStyle/>
        <a:p>
          <a:endParaRPr lang="en-US"/>
        </a:p>
      </dgm:t>
    </dgm:pt>
    <dgm:pt modelId="{2966DE4E-0766-4A1A-AC32-0D1C1A6C6ED7}" type="sibTrans" cxnId="{EEEBCA9C-560D-4BF9-8C90-29FD3C6D91CF}">
      <dgm:prSet/>
      <dgm:spPr/>
      <dgm:t>
        <a:bodyPr/>
        <a:lstStyle/>
        <a:p>
          <a:endParaRPr lang="en-US"/>
        </a:p>
      </dgm:t>
    </dgm:pt>
    <dgm:pt modelId="{144F1BE8-AF0C-457B-A578-631E72037F72}">
      <dgm:prSet/>
      <dgm:spPr/>
      <dgm:t>
        <a:bodyPr/>
        <a:lstStyle/>
        <a:p>
          <a:r>
            <a:rPr lang="da-DK"/>
            <a:t>Hvad gør han?</a:t>
          </a:r>
          <a:endParaRPr lang="en-US"/>
        </a:p>
      </dgm:t>
    </dgm:pt>
    <dgm:pt modelId="{4DACC9C4-BAE7-4C8B-9B02-270E5C13A79D}" type="parTrans" cxnId="{07D49528-FD9B-4CFF-B7BD-D35D4EBF57DE}">
      <dgm:prSet/>
      <dgm:spPr/>
      <dgm:t>
        <a:bodyPr/>
        <a:lstStyle/>
        <a:p>
          <a:endParaRPr lang="en-US"/>
        </a:p>
      </dgm:t>
    </dgm:pt>
    <dgm:pt modelId="{0E16B1ED-A030-421E-946F-3850B0DC5A36}" type="sibTrans" cxnId="{07D49528-FD9B-4CFF-B7BD-D35D4EBF57DE}">
      <dgm:prSet/>
      <dgm:spPr/>
      <dgm:t>
        <a:bodyPr/>
        <a:lstStyle/>
        <a:p>
          <a:endParaRPr lang="en-US"/>
        </a:p>
      </dgm:t>
    </dgm:pt>
    <dgm:pt modelId="{E5F45E77-E810-4801-B1C0-D61A567C4A2D}">
      <dgm:prSet/>
      <dgm:spPr/>
      <dgm:t>
        <a:bodyPr/>
        <a:lstStyle/>
        <a:p>
          <a:r>
            <a:rPr lang="da-DK"/>
            <a:t>Hvordan ser han ud?</a:t>
          </a:r>
          <a:endParaRPr lang="en-US"/>
        </a:p>
      </dgm:t>
    </dgm:pt>
    <dgm:pt modelId="{9C60FB1D-3DB1-4109-8F84-3BBD7BFB9EF8}" type="parTrans" cxnId="{16DC3C83-4D2D-4E97-BBBD-2991E80C627C}">
      <dgm:prSet/>
      <dgm:spPr/>
      <dgm:t>
        <a:bodyPr/>
        <a:lstStyle/>
        <a:p>
          <a:endParaRPr lang="en-US"/>
        </a:p>
      </dgm:t>
    </dgm:pt>
    <dgm:pt modelId="{9FC7D9F3-35E4-4D28-BADA-EB001176A00E}" type="sibTrans" cxnId="{16DC3C83-4D2D-4E97-BBBD-2991E80C627C}">
      <dgm:prSet/>
      <dgm:spPr/>
      <dgm:t>
        <a:bodyPr/>
        <a:lstStyle/>
        <a:p>
          <a:endParaRPr lang="en-US"/>
        </a:p>
      </dgm:t>
    </dgm:pt>
    <dgm:pt modelId="{D255201C-5030-4E2C-8BD3-765269CDADAE}" type="pres">
      <dgm:prSet presAssocID="{A6FF2EE5-A45C-4426-910E-B3305CFCF55F}" presName="root" presStyleCnt="0">
        <dgm:presLayoutVars>
          <dgm:dir/>
          <dgm:resizeHandles val="exact"/>
        </dgm:presLayoutVars>
      </dgm:prSet>
      <dgm:spPr/>
    </dgm:pt>
    <dgm:pt modelId="{7B57B288-B4B1-4B33-9743-80E9FA91E455}" type="pres">
      <dgm:prSet presAssocID="{1FD82AE7-6208-40EA-B469-5763BFAF32F0}" presName="compNode" presStyleCnt="0"/>
      <dgm:spPr/>
    </dgm:pt>
    <dgm:pt modelId="{0E507B51-4263-4CDC-AAEE-5FA7B1B92FDC}" type="pres">
      <dgm:prSet presAssocID="{1FD82AE7-6208-40EA-B469-5763BFAF32F0}" presName="bgRect" presStyleLbl="bgShp" presStyleIdx="0" presStyleCnt="3"/>
      <dgm:spPr/>
    </dgm:pt>
    <dgm:pt modelId="{CB22B1F2-AC6D-48BB-8107-97A1179C521D}" type="pres">
      <dgm:prSet presAssocID="{1FD82AE7-6208-40EA-B469-5763BFAF32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ugere"/>
        </a:ext>
      </dgm:extLst>
    </dgm:pt>
    <dgm:pt modelId="{296CB4C8-D5B1-49FD-A7F7-2A4C69457CE6}" type="pres">
      <dgm:prSet presAssocID="{1FD82AE7-6208-40EA-B469-5763BFAF32F0}" presName="spaceRect" presStyleCnt="0"/>
      <dgm:spPr/>
    </dgm:pt>
    <dgm:pt modelId="{DD859C6D-C804-4079-A8C9-13819778B8FD}" type="pres">
      <dgm:prSet presAssocID="{1FD82AE7-6208-40EA-B469-5763BFAF32F0}" presName="parTx" presStyleLbl="revTx" presStyleIdx="0" presStyleCnt="3">
        <dgm:presLayoutVars>
          <dgm:chMax val="0"/>
          <dgm:chPref val="0"/>
        </dgm:presLayoutVars>
      </dgm:prSet>
      <dgm:spPr/>
    </dgm:pt>
    <dgm:pt modelId="{BE71DFFE-6855-41F5-B95F-4FF278C5CB8E}" type="pres">
      <dgm:prSet presAssocID="{2966DE4E-0766-4A1A-AC32-0D1C1A6C6ED7}" presName="sibTrans" presStyleCnt="0"/>
      <dgm:spPr/>
    </dgm:pt>
    <dgm:pt modelId="{A9B89BF6-9B09-4E9D-BA9A-556660630BF4}" type="pres">
      <dgm:prSet presAssocID="{144F1BE8-AF0C-457B-A578-631E72037F72}" presName="compNode" presStyleCnt="0"/>
      <dgm:spPr/>
    </dgm:pt>
    <dgm:pt modelId="{6A00CFCE-4427-4EBE-AA66-0B0B403362F6}" type="pres">
      <dgm:prSet presAssocID="{144F1BE8-AF0C-457B-A578-631E72037F72}" presName="bgRect" presStyleLbl="bgShp" presStyleIdx="1" presStyleCnt="3"/>
      <dgm:spPr/>
    </dgm:pt>
    <dgm:pt modelId="{01848D48-ABF6-4A54-9858-8C812AAD2D58}" type="pres">
      <dgm:prSet presAssocID="{144F1BE8-AF0C-457B-A578-631E72037F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AAC214D6-4F21-471E-83E1-875AC932A053}" type="pres">
      <dgm:prSet presAssocID="{144F1BE8-AF0C-457B-A578-631E72037F72}" presName="spaceRect" presStyleCnt="0"/>
      <dgm:spPr/>
    </dgm:pt>
    <dgm:pt modelId="{FBF8BCE2-CB77-412F-98BF-4F0AF40B1AB2}" type="pres">
      <dgm:prSet presAssocID="{144F1BE8-AF0C-457B-A578-631E72037F72}" presName="parTx" presStyleLbl="revTx" presStyleIdx="1" presStyleCnt="3">
        <dgm:presLayoutVars>
          <dgm:chMax val="0"/>
          <dgm:chPref val="0"/>
        </dgm:presLayoutVars>
      </dgm:prSet>
      <dgm:spPr/>
    </dgm:pt>
    <dgm:pt modelId="{8543A393-7DFC-4C7C-AFDD-58FF91F467A5}" type="pres">
      <dgm:prSet presAssocID="{0E16B1ED-A030-421E-946F-3850B0DC5A36}" presName="sibTrans" presStyleCnt="0"/>
      <dgm:spPr/>
    </dgm:pt>
    <dgm:pt modelId="{A3347402-2306-412B-884E-068A64DC2ADA}" type="pres">
      <dgm:prSet presAssocID="{E5F45E77-E810-4801-B1C0-D61A567C4A2D}" presName="compNode" presStyleCnt="0"/>
      <dgm:spPr/>
    </dgm:pt>
    <dgm:pt modelId="{98444A80-89DF-4A15-B3BE-E0C79B31905C}" type="pres">
      <dgm:prSet presAssocID="{E5F45E77-E810-4801-B1C0-D61A567C4A2D}" presName="bgRect" presStyleLbl="bgShp" presStyleIdx="2" presStyleCnt="3"/>
      <dgm:spPr/>
    </dgm:pt>
    <dgm:pt modelId="{2D03B5B6-8974-4D79-9F98-090436A9AA04}" type="pres">
      <dgm:prSet presAssocID="{E5F45E77-E810-4801-B1C0-D61A567C4A2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Øje"/>
        </a:ext>
      </dgm:extLst>
    </dgm:pt>
    <dgm:pt modelId="{642C15C4-E586-46ED-A12B-A6015279CCCF}" type="pres">
      <dgm:prSet presAssocID="{E5F45E77-E810-4801-B1C0-D61A567C4A2D}" presName="spaceRect" presStyleCnt="0"/>
      <dgm:spPr/>
    </dgm:pt>
    <dgm:pt modelId="{F3B02E9E-62FE-4F2C-8132-BE143A2E1268}" type="pres">
      <dgm:prSet presAssocID="{E5F45E77-E810-4801-B1C0-D61A567C4A2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75DB409-6852-4FBE-82A0-40B9D2106683}" type="presOf" srcId="{1FD82AE7-6208-40EA-B469-5763BFAF32F0}" destId="{DD859C6D-C804-4079-A8C9-13819778B8FD}" srcOrd="0" destOrd="0" presId="urn:microsoft.com/office/officeart/2018/2/layout/IconVerticalSolidList"/>
    <dgm:cxn modelId="{07D49528-FD9B-4CFF-B7BD-D35D4EBF57DE}" srcId="{A6FF2EE5-A45C-4426-910E-B3305CFCF55F}" destId="{144F1BE8-AF0C-457B-A578-631E72037F72}" srcOrd="1" destOrd="0" parTransId="{4DACC9C4-BAE7-4C8B-9B02-270E5C13A79D}" sibTransId="{0E16B1ED-A030-421E-946F-3850B0DC5A36}"/>
    <dgm:cxn modelId="{CAA7C55E-0758-4BA8-9F24-C264BBBE7263}" type="presOf" srcId="{144F1BE8-AF0C-457B-A578-631E72037F72}" destId="{FBF8BCE2-CB77-412F-98BF-4F0AF40B1AB2}" srcOrd="0" destOrd="0" presId="urn:microsoft.com/office/officeart/2018/2/layout/IconVerticalSolidList"/>
    <dgm:cxn modelId="{486A0D74-D57C-441A-9D38-8CD9775966F9}" type="presOf" srcId="{A6FF2EE5-A45C-4426-910E-B3305CFCF55F}" destId="{D255201C-5030-4E2C-8BD3-765269CDADAE}" srcOrd="0" destOrd="0" presId="urn:microsoft.com/office/officeart/2018/2/layout/IconVerticalSolidList"/>
    <dgm:cxn modelId="{16DC3C83-4D2D-4E97-BBBD-2991E80C627C}" srcId="{A6FF2EE5-A45C-4426-910E-B3305CFCF55F}" destId="{E5F45E77-E810-4801-B1C0-D61A567C4A2D}" srcOrd="2" destOrd="0" parTransId="{9C60FB1D-3DB1-4109-8F84-3BBD7BFB9EF8}" sibTransId="{9FC7D9F3-35E4-4D28-BADA-EB001176A00E}"/>
    <dgm:cxn modelId="{EEEBCA9C-560D-4BF9-8C90-29FD3C6D91CF}" srcId="{A6FF2EE5-A45C-4426-910E-B3305CFCF55F}" destId="{1FD82AE7-6208-40EA-B469-5763BFAF32F0}" srcOrd="0" destOrd="0" parTransId="{8BFB0369-30B0-42F0-9F81-DFAE5CA6A55D}" sibTransId="{2966DE4E-0766-4A1A-AC32-0D1C1A6C6ED7}"/>
    <dgm:cxn modelId="{9FCD3CA0-9D36-42C5-B141-08E516A5E9D2}" type="presOf" srcId="{E5F45E77-E810-4801-B1C0-D61A567C4A2D}" destId="{F3B02E9E-62FE-4F2C-8132-BE143A2E1268}" srcOrd="0" destOrd="0" presId="urn:microsoft.com/office/officeart/2018/2/layout/IconVerticalSolidList"/>
    <dgm:cxn modelId="{52EECD8E-1F76-4D4D-BE9C-677EC2D81CAF}" type="presParOf" srcId="{D255201C-5030-4E2C-8BD3-765269CDADAE}" destId="{7B57B288-B4B1-4B33-9743-80E9FA91E455}" srcOrd="0" destOrd="0" presId="urn:microsoft.com/office/officeart/2018/2/layout/IconVerticalSolidList"/>
    <dgm:cxn modelId="{76CC8CA0-6843-4FC2-AADF-977EAF28144D}" type="presParOf" srcId="{7B57B288-B4B1-4B33-9743-80E9FA91E455}" destId="{0E507B51-4263-4CDC-AAEE-5FA7B1B92FDC}" srcOrd="0" destOrd="0" presId="urn:microsoft.com/office/officeart/2018/2/layout/IconVerticalSolidList"/>
    <dgm:cxn modelId="{83BE0948-0101-4FDE-91D9-24663BECC6A6}" type="presParOf" srcId="{7B57B288-B4B1-4B33-9743-80E9FA91E455}" destId="{CB22B1F2-AC6D-48BB-8107-97A1179C521D}" srcOrd="1" destOrd="0" presId="urn:microsoft.com/office/officeart/2018/2/layout/IconVerticalSolidList"/>
    <dgm:cxn modelId="{E7BC8939-F7D1-4FB6-94AD-82095122A8D8}" type="presParOf" srcId="{7B57B288-B4B1-4B33-9743-80E9FA91E455}" destId="{296CB4C8-D5B1-49FD-A7F7-2A4C69457CE6}" srcOrd="2" destOrd="0" presId="urn:microsoft.com/office/officeart/2018/2/layout/IconVerticalSolidList"/>
    <dgm:cxn modelId="{1CA19144-2A76-46CF-A7B8-A49A437CCD34}" type="presParOf" srcId="{7B57B288-B4B1-4B33-9743-80E9FA91E455}" destId="{DD859C6D-C804-4079-A8C9-13819778B8FD}" srcOrd="3" destOrd="0" presId="urn:microsoft.com/office/officeart/2018/2/layout/IconVerticalSolidList"/>
    <dgm:cxn modelId="{0EF63273-24BD-41E5-818B-B97BA3280ECA}" type="presParOf" srcId="{D255201C-5030-4E2C-8BD3-765269CDADAE}" destId="{BE71DFFE-6855-41F5-B95F-4FF278C5CB8E}" srcOrd="1" destOrd="0" presId="urn:microsoft.com/office/officeart/2018/2/layout/IconVerticalSolidList"/>
    <dgm:cxn modelId="{814EA03B-C97C-485A-B281-1F2DF790214B}" type="presParOf" srcId="{D255201C-5030-4E2C-8BD3-765269CDADAE}" destId="{A9B89BF6-9B09-4E9D-BA9A-556660630BF4}" srcOrd="2" destOrd="0" presId="urn:microsoft.com/office/officeart/2018/2/layout/IconVerticalSolidList"/>
    <dgm:cxn modelId="{B31416FE-35AC-4D00-A6BD-62F0AE1B97B3}" type="presParOf" srcId="{A9B89BF6-9B09-4E9D-BA9A-556660630BF4}" destId="{6A00CFCE-4427-4EBE-AA66-0B0B403362F6}" srcOrd="0" destOrd="0" presId="urn:microsoft.com/office/officeart/2018/2/layout/IconVerticalSolidList"/>
    <dgm:cxn modelId="{E303E722-C76F-49CF-8AFB-99A3EB255D2A}" type="presParOf" srcId="{A9B89BF6-9B09-4E9D-BA9A-556660630BF4}" destId="{01848D48-ABF6-4A54-9858-8C812AAD2D58}" srcOrd="1" destOrd="0" presId="urn:microsoft.com/office/officeart/2018/2/layout/IconVerticalSolidList"/>
    <dgm:cxn modelId="{C99473A5-DBAD-4B69-951C-DE8CE4B7842B}" type="presParOf" srcId="{A9B89BF6-9B09-4E9D-BA9A-556660630BF4}" destId="{AAC214D6-4F21-471E-83E1-875AC932A053}" srcOrd="2" destOrd="0" presId="urn:microsoft.com/office/officeart/2018/2/layout/IconVerticalSolidList"/>
    <dgm:cxn modelId="{3B06EC1D-7CB7-475E-9B96-764861A48A53}" type="presParOf" srcId="{A9B89BF6-9B09-4E9D-BA9A-556660630BF4}" destId="{FBF8BCE2-CB77-412F-98BF-4F0AF40B1AB2}" srcOrd="3" destOrd="0" presId="urn:microsoft.com/office/officeart/2018/2/layout/IconVerticalSolidList"/>
    <dgm:cxn modelId="{E67517B9-D3B2-4580-8B86-835F7120523F}" type="presParOf" srcId="{D255201C-5030-4E2C-8BD3-765269CDADAE}" destId="{8543A393-7DFC-4C7C-AFDD-58FF91F467A5}" srcOrd="3" destOrd="0" presId="urn:microsoft.com/office/officeart/2018/2/layout/IconVerticalSolidList"/>
    <dgm:cxn modelId="{8286B738-A31E-49D3-AE67-60CE98915803}" type="presParOf" srcId="{D255201C-5030-4E2C-8BD3-765269CDADAE}" destId="{A3347402-2306-412B-884E-068A64DC2ADA}" srcOrd="4" destOrd="0" presId="urn:microsoft.com/office/officeart/2018/2/layout/IconVerticalSolidList"/>
    <dgm:cxn modelId="{3BCAB704-1599-4A68-A177-52F655752988}" type="presParOf" srcId="{A3347402-2306-412B-884E-068A64DC2ADA}" destId="{98444A80-89DF-4A15-B3BE-E0C79B31905C}" srcOrd="0" destOrd="0" presId="urn:microsoft.com/office/officeart/2018/2/layout/IconVerticalSolidList"/>
    <dgm:cxn modelId="{AEA5C61F-22D9-4B40-9663-0F2FCD9B15E8}" type="presParOf" srcId="{A3347402-2306-412B-884E-068A64DC2ADA}" destId="{2D03B5B6-8974-4D79-9F98-090436A9AA04}" srcOrd="1" destOrd="0" presId="urn:microsoft.com/office/officeart/2018/2/layout/IconVerticalSolidList"/>
    <dgm:cxn modelId="{3C49B37E-EA4F-4080-9349-A86DB2464347}" type="presParOf" srcId="{A3347402-2306-412B-884E-068A64DC2ADA}" destId="{642C15C4-E586-46ED-A12B-A6015279CCCF}" srcOrd="2" destOrd="0" presId="urn:microsoft.com/office/officeart/2018/2/layout/IconVerticalSolidList"/>
    <dgm:cxn modelId="{E154A158-4131-499A-B3EB-3DB5276C580F}" type="presParOf" srcId="{A3347402-2306-412B-884E-068A64DC2ADA}" destId="{F3B02E9E-62FE-4F2C-8132-BE143A2E12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07B51-4263-4CDC-AAEE-5FA7B1B92FDC}">
      <dsp:nvSpPr>
        <dsp:cNvPr id="0" name=""/>
        <dsp:cNvSpPr/>
      </dsp:nvSpPr>
      <dsp:spPr>
        <a:xfrm>
          <a:off x="0" y="679"/>
          <a:ext cx="6735443" cy="15894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2B1F2-AC6D-48BB-8107-97A1179C521D}">
      <dsp:nvSpPr>
        <dsp:cNvPr id="0" name=""/>
        <dsp:cNvSpPr/>
      </dsp:nvSpPr>
      <dsp:spPr>
        <a:xfrm>
          <a:off x="480823" y="358316"/>
          <a:ext cx="874223" cy="8742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59C6D-C804-4079-A8C9-13819778B8FD}">
      <dsp:nvSpPr>
        <dsp:cNvPr id="0" name=""/>
        <dsp:cNvSpPr/>
      </dsp:nvSpPr>
      <dsp:spPr>
        <a:xfrm>
          <a:off x="1835870" y="679"/>
          <a:ext cx="4899572" cy="158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22" tIns="168222" rIns="168222" bIns="168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Hvem er bogstavtyven?</a:t>
          </a:r>
          <a:endParaRPr lang="en-US" sz="2500" kern="1200"/>
        </a:p>
      </dsp:txBody>
      <dsp:txXfrm>
        <a:off x="1835870" y="679"/>
        <a:ext cx="4899572" cy="1589498"/>
      </dsp:txXfrm>
    </dsp:sp>
    <dsp:sp modelId="{6A00CFCE-4427-4EBE-AA66-0B0B403362F6}">
      <dsp:nvSpPr>
        <dsp:cNvPr id="0" name=""/>
        <dsp:cNvSpPr/>
      </dsp:nvSpPr>
      <dsp:spPr>
        <a:xfrm>
          <a:off x="0" y="1987551"/>
          <a:ext cx="6735443" cy="15894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48D48-ABF6-4A54-9858-8C812AAD2D58}">
      <dsp:nvSpPr>
        <dsp:cNvPr id="0" name=""/>
        <dsp:cNvSpPr/>
      </dsp:nvSpPr>
      <dsp:spPr>
        <a:xfrm>
          <a:off x="480823" y="2345189"/>
          <a:ext cx="874223" cy="8742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8BCE2-CB77-412F-98BF-4F0AF40B1AB2}">
      <dsp:nvSpPr>
        <dsp:cNvPr id="0" name=""/>
        <dsp:cNvSpPr/>
      </dsp:nvSpPr>
      <dsp:spPr>
        <a:xfrm>
          <a:off x="1835870" y="1987551"/>
          <a:ext cx="4899572" cy="158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22" tIns="168222" rIns="168222" bIns="168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Hvad gør han?</a:t>
          </a:r>
          <a:endParaRPr lang="en-US" sz="2500" kern="1200"/>
        </a:p>
      </dsp:txBody>
      <dsp:txXfrm>
        <a:off x="1835870" y="1987551"/>
        <a:ext cx="4899572" cy="1589498"/>
      </dsp:txXfrm>
    </dsp:sp>
    <dsp:sp modelId="{98444A80-89DF-4A15-B3BE-E0C79B31905C}">
      <dsp:nvSpPr>
        <dsp:cNvPr id="0" name=""/>
        <dsp:cNvSpPr/>
      </dsp:nvSpPr>
      <dsp:spPr>
        <a:xfrm>
          <a:off x="0" y="3974424"/>
          <a:ext cx="6735443" cy="15894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3B5B6-8974-4D79-9F98-090436A9AA04}">
      <dsp:nvSpPr>
        <dsp:cNvPr id="0" name=""/>
        <dsp:cNvSpPr/>
      </dsp:nvSpPr>
      <dsp:spPr>
        <a:xfrm>
          <a:off x="480823" y="4332061"/>
          <a:ext cx="874223" cy="8742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02E9E-62FE-4F2C-8132-BE143A2E1268}">
      <dsp:nvSpPr>
        <dsp:cNvPr id="0" name=""/>
        <dsp:cNvSpPr/>
      </dsp:nvSpPr>
      <dsp:spPr>
        <a:xfrm>
          <a:off x="1835870" y="3974424"/>
          <a:ext cx="4899572" cy="158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22" tIns="168222" rIns="168222" bIns="168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Hvordan ser han ud?</a:t>
          </a:r>
          <a:endParaRPr lang="en-US" sz="2500" kern="1200"/>
        </a:p>
      </dsp:txBody>
      <dsp:txXfrm>
        <a:off x="1835870" y="3974424"/>
        <a:ext cx="4899572" cy="1589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39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3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6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57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93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03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8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85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26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42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85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0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yaaHIuEf2Y?feature=oembe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OV5qJTIzp8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9651FA3-B4A1-4E98-9B71-4CF82087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3466" y="753626"/>
            <a:ext cx="5334930" cy="5801242"/>
          </a:xfrm>
        </p:spPr>
        <p:txBody>
          <a:bodyPr>
            <a:normAutofit/>
          </a:bodyPr>
          <a:lstStyle/>
          <a:p>
            <a:r>
              <a:rPr lang="en-US" err="1"/>
              <a:t>Bogstavtyven</a:t>
            </a:r>
            <a:br>
              <a:rPr lang="en-US"/>
            </a:br>
            <a:br>
              <a:rPr lang="en-US"/>
            </a:br>
            <a:r>
              <a:rPr lang="en-US"/>
              <a:t>A   </a:t>
            </a:r>
            <a:r>
              <a:rPr lang="en-US" err="1"/>
              <a:t>a</a:t>
            </a:r>
            <a:br>
              <a:rPr lang="en-US"/>
            </a:br>
            <a:br>
              <a:rPr lang="en-US"/>
            </a:br>
            <a:r>
              <a:rPr lang="en-US"/>
              <a:t>U   </a:t>
            </a:r>
            <a:r>
              <a:rPr lang="en-US" err="1"/>
              <a:t>u</a:t>
            </a:r>
            <a:br>
              <a:rPr lang="en-US"/>
            </a:br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89008A0-65EB-412F-BB08-5E6894F0ED29}"/>
              </a:ext>
            </a:extLst>
          </p:cNvPr>
          <p:cNvSpPr txBox="1"/>
          <p:nvPr/>
        </p:nvSpPr>
        <p:spPr>
          <a:xfrm>
            <a:off x="8341460" y="2092960"/>
            <a:ext cx="222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Her var et billede af bogens forside</a:t>
            </a:r>
          </a:p>
        </p:txBody>
      </p:sp>
    </p:spTree>
    <p:extLst>
      <p:ext uri="{BB962C8B-B14F-4D97-AF65-F5344CB8AC3E}">
        <p14:creationId xmlns:p14="http://schemas.microsoft.com/office/powerpoint/2010/main" val="342494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AD3510-5AAB-46D5-AA9E-80410C7E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Hvad har bogstavtyven stjålet?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lede 8" descr="Et billede, der indeholder kulør&#10;&#10;Beskrivelsen er genereret automatisk">
            <a:extLst>
              <a:ext uri="{FF2B5EF4-FFF2-40B4-BE49-F238E27FC236}">
                <a16:creationId xmlns:a16="http://schemas.microsoft.com/office/drawing/2014/main" id="{C41CC698-376E-47A6-9B61-5FD17E752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350" y="1374798"/>
            <a:ext cx="1444950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02E2D56F-5574-41E8-B297-C47E95EC6FEA}"/>
              </a:ext>
            </a:extLst>
          </p:cNvPr>
          <p:cNvSpPr txBox="1"/>
          <p:nvPr/>
        </p:nvSpPr>
        <p:spPr>
          <a:xfrm>
            <a:off x="1122324" y="4281836"/>
            <a:ext cx="418356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da-DK" sz="3600" err="1"/>
              <a:t>Bolitibetjent</a:t>
            </a:r>
            <a:r>
              <a:rPr lang="da-DK" sz="3600"/>
              <a:t> Beter har en farlig </a:t>
            </a:r>
            <a:r>
              <a:rPr lang="da-DK" sz="3600" err="1"/>
              <a:t>bistol</a:t>
            </a:r>
            <a:r>
              <a:rPr lang="da-DK" sz="3600"/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214DED-EF1D-4C8D-91E7-DB61B745A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da-DK" sz="3700">
                <a:solidFill>
                  <a:srgbClr val="FFFFFF"/>
                </a:solidFill>
              </a:rPr>
              <a:t>Skriv en fælles tekst om Bogstavtyven.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2B1EBB9F-E251-493B-9279-A02F783EE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569816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15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F4BB3-0080-4859-8BFF-6881121E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Vokalløb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3E526C-1AE1-4963-892E-8FB3BD70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dirty="0"/>
              <a:t>Hvert makkerpar får et svarark. De skal begge medbringe en blyant.</a:t>
            </a:r>
          </a:p>
          <a:p>
            <a:pPr marL="0" indent="0">
              <a:buNone/>
            </a:pPr>
            <a:r>
              <a:rPr lang="da-DK" dirty="0"/>
              <a:t>De skal finde hvert insekt (ophængt på legepladsen) og skrive vokalerne i de to bokse. Et stort og et lille bogstav. </a:t>
            </a:r>
          </a:p>
        </p:txBody>
      </p:sp>
    </p:spTree>
    <p:extLst>
      <p:ext uri="{BB962C8B-B14F-4D97-AF65-F5344CB8AC3E}">
        <p14:creationId xmlns:p14="http://schemas.microsoft.com/office/powerpoint/2010/main" val="30537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6C17A2-D463-4A23-9A5D-4822A89A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a</a:t>
            </a:r>
          </a:p>
        </p:txBody>
      </p:sp>
      <p:sp>
        <p:nvSpPr>
          <p:cNvPr id="37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onningbi, Bi, Insekt, Flyve, Honning">
            <a:extLst>
              <a:ext uri="{FF2B5EF4-FFF2-40B4-BE49-F238E27FC236}">
                <a16:creationId xmlns:a16="http://schemas.microsoft.com/office/drawing/2014/main" id="{25672D49-8188-4548-8B29-7F23283B9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0" y="1655839"/>
            <a:ext cx="51244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5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6C17A2-D463-4A23-9A5D-4822A89A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 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Mariehøne, Dyr, Bille, Bug, Insekt, Held">
            <a:extLst>
              <a:ext uri="{FF2B5EF4-FFF2-40B4-BE49-F238E27FC236}">
                <a16:creationId xmlns:a16="http://schemas.microsoft.com/office/drawing/2014/main" id="{690747FF-17D7-46F7-AD62-D3B2EE7E1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43" y="732043"/>
            <a:ext cx="5374077" cy="516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35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6C17A2-D463-4A23-9A5D-4822A89A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I  i</a:t>
            </a:r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Bille, Insekt, Bug, Blå, Sort, Ben, Krop">
            <a:extLst>
              <a:ext uri="{FF2B5EF4-FFF2-40B4-BE49-F238E27FC236}">
                <a16:creationId xmlns:a16="http://schemas.microsoft.com/office/drawing/2014/main" id="{3823923B-67F3-40ED-AEB4-8E9C011C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78" y="477998"/>
            <a:ext cx="6846344" cy="53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77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Arc 10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Arc 107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6C17A2-D463-4A23-9A5D-4822A89A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O o</a:t>
            </a:r>
            <a:endParaRPr lang="da-DK">
              <a:ea typeface="+mj-ea"/>
              <a:cs typeface="+mj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Bille, Bug Insekt, Blad, Natur, Dyr">
            <a:extLst>
              <a:ext uri="{FF2B5EF4-FFF2-40B4-BE49-F238E27FC236}">
                <a16:creationId xmlns:a16="http://schemas.microsoft.com/office/drawing/2014/main" id="{AC872450-4242-488D-9685-973115EE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00" y="775849"/>
            <a:ext cx="6556264" cy="51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7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Arc 116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Arc 122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6C17A2-D463-4A23-9A5D-4822A89A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U u</a:t>
            </a:r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Dyr, Bille, Bug, Insekt">
            <a:extLst>
              <a:ext uri="{FF2B5EF4-FFF2-40B4-BE49-F238E27FC236}">
                <a16:creationId xmlns:a16="http://schemas.microsoft.com/office/drawing/2014/main" id="{F0338A8B-8E54-41FA-BD3B-D6F69D427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60" y="477998"/>
            <a:ext cx="3963892" cy="58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56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Arc 13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6C17A2-D463-4A23-9A5D-4822A89A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Æ </a:t>
            </a:r>
            <a:endParaRPr lang="en-US" sz="6000">
              <a:latin typeface="Aharoni"/>
              <a:cs typeface="Aharoni"/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5" descr="Et billede, der indeholder tegning&#10;&#10;Beskrivelsen er genereret automatisk">
            <a:extLst>
              <a:ext uri="{FF2B5EF4-FFF2-40B4-BE49-F238E27FC236}">
                <a16:creationId xmlns:a16="http://schemas.microsoft.com/office/drawing/2014/main" id="{F329024E-9C8C-429B-9750-301888063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951" y="2969361"/>
            <a:ext cx="581025" cy="733425"/>
          </a:xfrm>
          <a:prstGeom prst="rect">
            <a:avLst/>
          </a:prstGeom>
        </p:spPr>
      </p:pic>
      <p:pic>
        <p:nvPicPr>
          <p:cNvPr id="7170" name="Picture 2" descr="Bille, Insekt, Bug, Skarabæ, Stinke, Møg">
            <a:extLst>
              <a:ext uri="{FF2B5EF4-FFF2-40B4-BE49-F238E27FC236}">
                <a16:creationId xmlns:a16="http://schemas.microsoft.com/office/drawing/2014/main" id="{D1961B2C-E62A-4536-8CDD-2033E02A9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29" y="485845"/>
            <a:ext cx="4083434" cy="559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39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198BB6-ACFF-4670-B4D7-AA79DC9D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Ø  ø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Bug, Insekt, Bille, Hveps, Gul, Sort">
            <a:extLst>
              <a:ext uri="{FF2B5EF4-FFF2-40B4-BE49-F238E27FC236}">
                <a16:creationId xmlns:a16="http://schemas.microsoft.com/office/drawing/2014/main" id="{336BE38F-DA3B-4A78-BD8D-AB054312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9" y="675155"/>
            <a:ext cx="6719410" cy="52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808B01-4B39-438C-A195-E8CF8381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Vokaler</a:t>
            </a:r>
          </a:p>
        </p:txBody>
      </p:sp>
      <p:pic>
        <p:nvPicPr>
          <p:cNvPr id="4" name="Billede 4" descr="Et billede, der indeholder tekst&#10;&#10;Beskrivelsen er genereret automatisk">
            <a:extLst>
              <a:ext uri="{FF2B5EF4-FFF2-40B4-BE49-F238E27FC236}">
                <a16:creationId xmlns:a16="http://schemas.microsoft.com/office/drawing/2014/main" id="{AD0B53DA-3491-4C6E-A530-0DAD4091D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35" r="3" b="3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00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198BB6-ACFF-4670-B4D7-AA79DC9D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Å å</a:t>
            </a:r>
            <a:endParaRPr lang="da-DK">
              <a:ea typeface="+mj-ea"/>
              <a:cs typeface="+mj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Vintage, Skitse, Tegneserie, Dyr, Natur">
            <a:extLst>
              <a:ext uri="{FF2B5EF4-FFF2-40B4-BE49-F238E27FC236}">
                <a16:creationId xmlns:a16="http://schemas.microsoft.com/office/drawing/2014/main" id="{091EC1AE-CE38-4F4B-B734-301A8D36C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0" y="1180832"/>
            <a:ext cx="6546996" cy="430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50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B354789-23C4-4EA6-8AEF-DAD363F06995}"/>
              </a:ext>
            </a:extLst>
          </p:cNvPr>
          <p:cNvSpPr/>
          <p:nvPr/>
        </p:nvSpPr>
        <p:spPr>
          <a:xfrm>
            <a:off x="1838093" y="416312"/>
            <a:ext cx="854926" cy="150541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FCFCAD3-2605-4C04-919B-39845A2ED3A3}"/>
              </a:ext>
            </a:extLst>
          </p:cNvPr>
          <p:cNvSpPr/>
          <p:nvPr/>
        </p:nvSpPr>
        <p:spPr>
          <a:xfrm>
            <a:off x="1838093" y="2172629"/>
            <a:ext cx="854926" cy="150541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D04ECE9-B40A-4B6C-B877-611B559FD526}"/>
              </a:ext>
            </a:extLst>
          </p:cNvPr>
          <p:cNvSpPr/>
          <p:nvPr/>
        </p:nvSpPr>
        <p:spPr>
          <a:xfrm>
            <a:off x="1838092" y="3938238"/>
            <a:ext cx="854926" cy="150541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88FDD3B-1838-4D77-99A3-4E4C8180BD4B}"/>
              </a:ext>
            </a:extLst>
          </p:cNvPr>
          <p:cNvSpPr/>
          <p:nvPr/>
        </p:nvSpPr>
        <p:spPr>
          <a:xfrm>
            <a:off x="5387897" y="369848"/>
            <a:ext cx="854926" cy="150541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7E23153-5373-4AD9-A584-53506B562D0F}"/>
              </a:ext>
            </a:extLst>
          </p:cNvPr>
          <p:cNvSpPr/>
          <p:nvPr/>
        </p:nvSpPr>
        <p:spPr>
          <a:xfrm>
            <a:off x="5387897" y="2172628"/>
            <a:ext cx="854926" cy="150541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D7C99E0-5174-480E-82D3-C45D3250E6CD}"/>
              </a:ext>
            </a:extLst>
          </p:cNvPr>
          <p:cNvSpPr/>
          <p:nvPr/>
        </p:nvSpPr>
        <p:spPr>
          <a:xfrm>
            <a:off x="5387898" y="3938239"/>
            <a:ext cx="854926" cy="150541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343F5F1A-F89B-47C7-9620-C4BB5BC5217D}"/>
              </a:ext>
            </a:extLst>
          </p:cNvPr>
          <p:cNvSpPr/>
          <p:nvPr/>
        </p:nvSpPr>
        <p:spPr>
          <a:xfrm>
            <a:off x="9160727" y="369848"/>
            <a:ext cx="854926" cy="150541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72978E4-B201-454D-94BC-A9BA9DAE28E6}"/>
              </a:ext>
            </a:extLst>
          </p:cNvPr>
          <p:cNvSpPr/>
          <p:nvPr/>
        </p:nvSpPr>
        <p:spPr>
          <a:xfrm>
            <a:off x="9160726" y="2172628"/>
            <a:ext cx="854926" cy="150541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D94FB74-15FD-45F9-A131-9AC01FE0FD03}"/>
              </a:ext>
            </a:extLst>
          </p:cNvPr>
          <p:cNvSpPr/>
          <p:nvPr/>
        </p:nvSpPr>
        <p:spPr>
          <a:xfrm>
            <a:off x="2804531" y="1020335"/>
            <a:ext cx="854926" cy="90138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EF1172A-B75F-416E-9BC4-EA49857810B0}"/>
              </a:ext>
            </a:extLst>
          </p:cNvPr>
          <p:cNvSpPr/>
          <p:nvPr/>
        </p:nvSpPr>
        <p:spPr>
          <a:xfrm>
            <a:off x="2804531" y="2776652"/>
            <a:ext cx="854926" cy="90138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975F64C-E62E-464C-83D0-D39476EC202F}"/>
              </a:ext>
            </a:extLst>
          </p:cNvPr>
          <p:cNvSpPr/>
          <p:nvPr/>
        </p:nvSpPr>
        <p:spPr>
          <a:xfrm>
            <a:off x="2804530" y="4542261"/>
            <a:ext cx="854926" cy="90138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98A0BCFC-DD05-47D4-9B34-A9AE8A3402A7}"/>
              </a:ext>
            </a:extLst>
          </p:cNvPr>
          <p:cNvSpPr/>
          <p:nvPr/>
        </p:nvSpPr>
        <p:spPr>
          <a:xfrm>
            <a:off x="6345043" y="973871"/>
            <a:ext cx="854926" cy="90138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47D38DF8-CFB7-4C0B-B7A9-55120D365DAD}"/>
              </a:ext>
            </a:extLst>
          </p:cNvPr>
          <p:cNvSpPr/>
          <p:nvPr/>
        </p:nvSpPr>
        <p:spPr>
          <a:xfrm>
            <a:off x="6345042" y="2776651"/>
            <a:ext cx="854926" cy="90138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ECBE482-D99C-4FCD-8AFF-CAA4BEF1BC2B}"/>
              </a:ext>
            </a:extLst>
          </p:cNvPr>
          <p:cNvSpPr/>
          <p:nvPr/>
        </p:nvSpPr>
        <p:spPr>
          <a:xfrm>
            <a:off x="6345043" y="4542262"/>
            <a:ext cx="854926" cy="90138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6359227-3D4D-4F73-952C-6E94CECBA0AC}"/>
              </a:ext>
            </a:extLst>
          </p:cNvPr>
          <p:cNvSpPr/>
          <p:nvPr/>
        </p:nvSpPr>
        <p:spPr>
          <a:xfrm>
            <a:off x="10127165" y="973871"/>
            <a:ext cx="854926" cy="90138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DAD20D1-1E0C-4BBB-AC0D-E5FA61D7865C}"/>
              </a:ext>
            </a:extLst>
          </p:cNvPr>
          <p:cNvSpPr/>
          <p:nvPr/>
        </p:nvSpPr>
        <p:spPr>
          <a:xfrm>
            <a:off x="10127164" y="2776651"/>
            <a:ext cx="854926" cy="90138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50" name="Picture 2" descr="Honningbi, Bi, Insekt, Flyve, Honning">
            <a:extLst>
              <a:ext uri="{FF2B5EF4-FFF2-40B4-BE49-F238E27FC236}">
                <a16:creationId xmlns:a16="http://schemas.microsoft.com/office/drawing/2014/main" id="{39E9D9F5-30EE-4FD2-BF7D-60EE010EF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5" y="984762"/>
            <a:ext cx="1339307" cy="8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iehøne, Dyr, Bille, Bug, Insekt, Held">
            <a:extLst>
              <a:ext uri="{FF2B5EF4-FFF2-40B4-BE49-F238E27FC236}">
                <a16:creationId xmlns:a16="http://schemas.microsoft.com/office/drawing/2014/main" id="{378285CD-0B13-438A-AD49-3653BE89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29" y="734050"/>
            <a:ext cx="1236579" cy="11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le, Insekt, Bug, Blå, Sort, Ben, Krop">
            <a:extLst>
              <a:ext uri="{FF2B5EF4-FFF2-40B4-BE49-F238E27FC236}">
                <a16:creationId xmlns:a16="http://schemas.microsoft.com/office/drawing/2014/main" id="{EEC0F478-365E-4CCD-9C7D-855655E62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91" y="657294"/>
            <a:ext cx="1523017" cy="11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le, Bug Insekt, Blad, Natur, Dyr">
            <a:extLst>
              <a:ext uri="{FF2B5EF4-FFF2-40B4-BE49-F238E27FC236}">
                <a16:creationId xmlns:a16="http://schemas.microsoft.com/office/drawing/2014/main" id="{5A6170BD-4D1D-4418-851E-C62716F4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0" y="2475506"/>
            <a:ext cx="1488689" cy="116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yr, Bille, Bug, Insekt">
            <a:extLst>
              <a:ext uri="{FF2B5EF4-FFF2-40B4-BE49-F238E27FC236}">
                <a16:creationId xmlns:a16="http://schemas.microsoft.com/office/drawing/2014/main" id="{F14C70AC-ED2A-41A1-8BA7-135F96A9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27" y="2248952"/>
            <a:ext cx="1028945" cy="15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ille, Insekt, Bug, Skarabæ, Stinke, Møg">
            <a:extLst>
              <a:ext uri="{FF2B5EF4-FFF2-40B4-BE49-F238E27FC236}">
                <a16:creationId xmlns:a16="http://schemas.microsoft.com/office/drawing/2014/main" id="{73657DF5-116A-4830-AEE8-8F714084E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18" y="2301598"/>
            <a:ext cx="1027866" cy="140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ug, Insekt, Bille, Hveps, Gul, Sort">
            <a:extLst>
              <a:ext uri="{FF2B5EF4-FFF2-40B4-BE49-F238E27FC236}">
                <a16:creationId xmlns:a16="http://schemas.microsoft.com/office/drawing/2014/main" id="{D378AB26-773E-48F4-8C7A-045302950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9" y="4246823"/>
            <a:ext cx="1492113" cy="11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ntage, Skitse, Tegneserie, Dyr, Natur">
            <a:extLst>
              <a:ext uri="{FF2B5EF4-FFF2-40B4-BE49-F238E27FC236}">
                <a16:creationId xmlns:a16="http://schemas.microsoft.com/office/drawing/2014/main" id="{52C1D5BF-395A-4BC0-9E4E-0980833F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28" y="4601684"/>
            <a:ext cx="1236580" cy="8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6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600CD-2CF8-4D5C-AD3D-5ACE2EA7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9600"/>
              <a:t>A </a:t>
            </a:r>
            <a:r>
              <a:rPr lang="da-DK" sz="9600" err="1"/>
              <a:t>a</a:t>
            </a:r>
            <a:r>
              <a:rPr lang="da-DK" sz="9600"/>
              <a:t>   </a:t>
            </a:r>
            <a:r>
              <a:rPr lang="da-DK"/>
              <a:t>    </a:t>
            </a:r>
          </a:p>
        </p:txBody>
      </p:sp>
      <p:pic>
        <p:nvPicPr>
          <p:cNvPr id="4" name="Billede 4">
            <a:hlinkClick r:id="" action="ppaction://media"/>
            <a:extLst>
              <a:ext uri="{FF2B5EF4-FFF2-40B4-BE49-F238E27FC236}">
                <a16:creationId xmlns:a16="http://schemas.microsoft.com/office/drawing/2014/main" id="{2C417794-77E2-4195-A9BC-F2BCDB1C9DB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341" y="1947804"/>
            <a:ext cx="6068121" cy="4302512"/>
          </a:xfrm>
        </p:spPr>
      </p:pic>
      <p:pic>
        <p:nvPicPr>
          <p:cNvPr id="5" name="Billede 5">
            <a:extLst>
              <a:ext uri="{FF2B5EF4-FFF2-40B4-BE49-F238E27FC236}">
                <a16:creationId xmlns:a16="http://schemas.microsoft.com/office/drawing/2014/main" id="{8AE82F30-380E-4F73-AB49-DD622373B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985" y="570571"/>
            <a:ext cx="2743200" cy="2743200"/>
          </a:xfrm>
          <a:prstGeom prst="rect">
            <a:avLst/>
          </a:prstGeom>
        </p:spPr>
      </p:pic>
      <p:pic>
        <p:nvPicPr>
          <p:cNvPr id="6" name="Billede 6" descr="Et billede, der indeholder orange, citrusfrugter, appelsiner, frugt&#10;&#10;Beskrivelsen er genereret automatisk">
            <a:extLst>
              <a:ext uri="{FF2B5EF4-FFF2-40B4-BE49-F238E27FC236}">
                <a16:creationId xmlns:a16="http://schemas.microsoft.com/office/drawing/2014/main" id="{A9EFC74F-892D-47F5-87B5-083A066F3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034" y="3366083"/>
            <a:ext cx="2743200" cy="26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7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13B0D-DFC9-4762-92C9-30F5D8F7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8000"/>
              <a:t>U </a:t>
            </a:r>
            <a:r>
              <a:rPr lang="da-DK" sz="8000" err="1"/>
              <a:t>u</a:t>
            </a:r>
            <a:endParaRPr lang="da-DK" sz="8000"/>
          </a:p>
        </p:txBody>
      </p:sp>
      <p:pic>
        <p:nvPicPr>
          <p:cNvPr id="4" name="Billede 4">
            <a:hlinkClick r:id="" action="ppaction://media"/>
            <a:extLst>
              <a:ext uri="{FF2B5EF4-FFF2-40B4-BE49-F238E27FC236}">
                <a16:creationId xmlns:a16="http://schemas.microsoft.com/office/drawing/2014/main" id="{DF00AEA7-AE1A-4F01-8C8A-3A2C129C756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3512" y="1929219"/>
            <a:ext cx="5938024" cy="4386146"/>
          </a:xfrm>
        </p:spPr>
      </p:pic>
      <p:pic>
        <p:nvPicPr>
          <p:cNvPr id="6" name="Billede 6" descr="Et billede, der indeholder beklædning&#10;&#10;Beskrivelsen er genereret automatisk">
            <a:extLst>
              <a:ext uri="{FF2B5EF4-FFF2-40B4-BE49-F238E27FC236}">
                <a16:creationId xmlns:a16="http://schemas.microsoft.com/office/drawing/2014/main" id="{CC1BBBEA-72DC-4D30-9C23-95B8CBD53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498" y="2719039"/>
            <a:ext cx="2743200" cy="4114800"/>
          </a:xfrm>
          <a:prstGeom prst="rect">
            <a:avLst/>
          </a:prstGeom>
        </p:spPr>
      </p:pic>
      <p:pic>
        <p:nvPicPr>
          <p:cNvPr id="7" name="Billede 7" descr="Et billede, der indeholder tegning&#10;&#10;Beskrivelsen er genereret automatisk">
            <a:extLst>
              <a:ext uri="{FF2B5EF4-FFF2-40B4-BE49-F238E27FC236}">
                <a16:creationId xmlns:a16="http://schemas.microsoft.com/office/drawing/2014/main" id="{4871F9A5-DF01-459F-980D-7209D3CCD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047" y="760722"/>
            <a:ext cx="23241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CB1C4B-B04A-46DA-96BA-80972F80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til U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C272C9-9744-442A-831C-0400EF6DF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ord med A. Lav A om til U.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09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A69D6-488B-41E3-AFFB-CFE18F05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0174"/>
            <a:ext cx="10515600" cy="1325563"/>
          </a:xfrm>
        </p:spPr>
        <p:txBody>
          <a:bodyPr/>
          <a:lstStyle/>
          <a:p>
            <a:r>
              <a:rPr lang="da-DK"/>
              <a:t>Byt a ud med i - fælles</a:t>
            </a:r>
          </a:p>
        </p:txBody>
      </p:sp>
      <p:sp>
        <p:nvSpPr>
          <p:cNvPr id="4" name="Taleboble: oval 3">
            <a:extLst>
              <a:ext uri="{FF2B5EF4-FFF2-40B4-BE49-F238E27FC236}">
                <a16:creationId xmlns:a16="http://schemas.microsoft.com/office/drawing/2014/main" id="{8831AEE1-467F-4BD3-8C9A-4F1D79E94E3C}"/>
              </a:ext>
            </a:extLst>
          </p:cNvPr>
          <p:cNvSpPr/>
          <p:nvPr/>
        </p:nvSpPr>
        <p:spPr>
          <a:xfrm>
            <a:off x="3334215" y="1449992"/>
            <a:ext cx="2927194" cy="19142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7200">
                <a:latin typeface="TW Cen MT"/>
                <a:ea typeface="+mn-lt"/>
                <a:cs typeface="+mn-lt"/>
              </a:rPr>
              <a:t>Hat</a:t>
            </a:r>
            <a:endParaRPr lang="da-DK" sz="7200">
              <a:latin typeface="TW Cen MT"/>
            </a:endParaRPr>
          </a:p>
        </p:txBody>
      </p:sp>
      <p:sp>
        <p:nvSpPr>
          <p:cNvPr id="5" name="Taleboble: oval 4">
            <a:extLst>
              <a:ext uri="{FF2B5EF4-FFF2-40B4-BE49-F238E27FC236}">
                <a16:creationId xmlns:a16="http://schemas.microsoft.com/office/drawing/2014/main" id="{62F3B1D9-DFD3-4A84-AF99-10ED9A6DC11E}"/>
              </a:ext>
            </a:extLst>
          </p:cNvPr>
          <p:cNvSpPr/>
          <p:nvPr/>
        </p:nvSpPr>
        <p:spPr>
          <a:xfrm>
            <a:off x="323386" y="1821700"/>
            <a:ext cx="2834267" cy="19142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 sz="6600">
                <a:latin typeface="TW Cen MT"/>
              </a:rPr>
              <a:t>Kat</a:t>
            </a:r>
            <a:endParaRPr lang="da-DK">
              <a:latin typeface="TW Cen MT"/>
            </a:endParaRPr>
          </a:p>
        </p:txBody>
      </p:sp>
      <p:sp>
        <p:nvSpPr>
          <p:cNvPr id="6" name="Taleboble: oval 5">
            <a:extLst>
              <a:ext uri="{FF2B5EF4-FFF2-40B4-BE49-F238E27FC236}">
                <a16:creationId xmlns:a16="http://schemas.microsoft.com/office/drawing/2014/main" id="{EE0039DB-0634-413A-ADD8-AEF867000DB6}"/>
              </a:ext>
            </a:extLst>
          </p:cNvPr>
          <p:cNvSpPr/>
          <p:nvPr/>
        </p:nvSpPr>
        <p:spPr>
          <a:xfrm>
            <a:off x="6382215" y="139724"/>
            <a:ext cx="2834267" cy="19142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 sz="6600">
                <a:latin typeface="TW Cen MT"/>
              </a:rPr>
              <a:t>Lava</a:t>
            </a:r>
            <a:endParaRPr lang="da-DK">
              <a:latin typeface="TW Cen MT"/>
            </a:endParaRPr>
          </a:p>
        </p:txBody>
      </p:sp>
      <p:sp>
        <p:nvSpPr>
          <p:cNvPr id="7" name="Taleboble: oval 6">
            <a:extLst>
              <a:ext uri="{FF2B5EF4-FFF2-40B4-BE49-F238E27FC236}">
                <a16:creationId xmlns:a16="http://schemas.microsoft.com/office/drawing/2014/main" id="{793C8CC5-B948-4D5F-9964-CA378F5BB02F}"/>
              </a:ext>
            </a:extLst>
          </p:cNvPr>
          <p:cNvSpPr/>
          <p:nvPr/>
        </p:nvSpPr>
        <p:spPr>
          <a:xfrm>
            <a:off x="834483" y="4042649"/>
            <a:ext cx="4869364" cy="16726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 sz="6600">
                <a:latin typeface="TW Cen MT"/>
              </a:rPr>
              <a:t>Mandarin</a:t>
            </a:r>
            <a:endParaRPr lang="da-DK">
              <a:latin typeface="TW Cen MT"/>
            </a:endParaRPr>
          </a:p>
        </p:txBody>
      </p:sp>
      <p:sp>
        <p:nvSpPr>
          <p:cNvPr id="8" name="Taleboble: oval 7">
            <a:extLst>
              <a:ext uri="{FF2B5EF4-FFF2-40B4-BE49-F238E27FC236}">
                <a16:creationId xmlns:a16="http://schemas.microsoft.com/office/drawing/2014/main" id="{E25366FC-EE89-457C-B12F-20E683CA259C}"/>
              </a:ext>
            </a:extLst>
          </p:cNvPr>
          <p:cNvSpPr/>
          <p:nvPr/>
        </p:nvSpPr>
        <p:spPr>
          <a:xfrm>
            <a:off x="8203581" y="1607967"/>
            <a:ext cx="3940096" cy="19142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 sz="6600">
                <a:latin typeface="TW Cen MT"/>
              </a:rPr>
              <a:t>Batman</a:t>
            </a:r>
            <a:endParaRPr lang="da-DK">
              <a:latin typeface="TW Cen MT"/>
            </a:endParaRPr>
          </a:p>
        </p:txBody>
      </p:sp>
      <p:sp>
        <p:nvSpPr>
          <p:cNvPr id="9" name="Taleboble: oval 8">
            <a:extLst>
              <a:ext uri="{FF2B5EF4-FFF2-40B4-BE49-F238E27FC236}">
                <a16:creationId xmlns:a16="http://schemas.microsoft.com/office/drawing/2014/main" id="{53943BC2-926D-4F50-9C94-7A45591AE659}"/>
              </a:ext>
            </a:extLst>
          </p:cNvPr>
          <p:cNvSpPr/>
          <p:nvPr/>
        </p:nvSpPr>
        <p:spPr>
          <a:xfrm>
            <a:off x="5490117" y="2890357"/>
            <a:ext cx="2834267" cy="19142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 sz="6600">
                <a:latin typeface="TW Cen MT"/>
              </a:rPr>
              <a:t>Arm</a:t>
            </a:r>
          </a:p>
        </p:txBody>
      </p:sp>
      <p:sp>
        <p:nvSpPr>
          <p:cNvPr id="10" name="Taleboble: oval 9">
            <a:extLst>
              <a:ext uri="{FF2B5EF4-FFF2-40B4-BE49-F238E27FC236}">
                <a16:creationId xmlns:a16="http://schemas.microsoft.com/office/drawing/2014/main" id="{86841253-CD70-4203-9D43-E0863A970AF3}"/>
              </a:ext>
            </a:extLst>
          </p:cNvPr>
          <p:cNvSpPr/>
          <p:nvPr/>
        </p:nvSpPr>
        <p:spPr>
          <a:xfrm>
            <a:off x="9309410" y="3605895"/>
            <a:ext cx="2834267" cy="19142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 sz="6600">
                <a:latin typeface="TW Cen MT"/>
              </a:rPr>
              <a:t>Aks</a:t>
            </a:r>
            <a:endParaRPr lang="da-DK">
              <a:latin typeface="TW Cen MT"/>
            </a:endParaRPr>
          </a:p>
        </p:txBody>
      </p:sp>
      <p:sp>
        <p:nvSpPr>
          <p:cNvPr id="11" name="Taleboble: oval 10">
            <a:extLst>
              <a:ext uri="{FF2B5EF4-FFF2-40B4-BE49-F238E27FC236}">
                <a16:creationId xmlns:a16="http://schemas.microsoft.com/office/drawing/2014/main" id="{96D39BD6-D9B9-47F0-99BB-9D646E37A8E2}"/>
              </a:ext>
            </a:extLst>
          </p:cNvPr>
          <p:cNvSpPr/>
          <p:nvPr/>
        </p:nvSpPr>
        <p:spPr>
          <a:xfrm>
            <a:off x="6791093" y="4665261"/>
            <a:ext cx="2834267" cy="19142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 sz="6600">
                <a:latin typeface="TW Cen MT"/>
              </a:rPr>
              <a:t>Kane</a:t>
            </a:r>
            <a:endParaRPr lang="da-DK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59823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CDDDD-8023-43A5-A1D5-8171626F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Byt i ud u – med makker. Vælg flere vokaler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955F9E3C-BB4E-47EE-8726-78D4BA7E2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59" y="1693709"/>
            <a:ext cx="1190625" cy="2466975"/>
          </a:xfrm>
          <a:prstGeom prst="rect">
            <a:avLst/>
          </a:prstGeom>
        </p:spPr>
      </p:pic>
      <p:pic>
        <p:nvPicPr>
          <p:cNvPr id="5" name="Billede 5" descr="Et billede, der indeholder frugt, kiwi, æble, grøn&#10;&#10;Beskrivelsen er genereret automatisk">
            <a:extLst>
              <a:ext uri="{FF2B5EF4-FFF2-40B4-BE49-F238E27FC236}">
                <a16:creationId xmlns:a16="http://schemas.microsoft.com/office/drawing/2014/main" id="{2030D61C-E891-4D10-AE0F-145FA3115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375" y="1764813"/>
            <a:ext cx="2743200" cy="1822957"/>
          </a:xfrm>
          <a:prstGeom prst="rect">
            <a:avLst/>
          </a:prstGeom>
        </p:spPr>
      </p:pic>
      <p:pic>
        <p:nvPicPr>
          <p:cNvPr id="6" name="Billede 6" descr="Et billede, der indeholder tegning&#10;&#10;Beskrivelsen er genereret automatisk">
            <a:extLst>
              <a:ext uri="{FF2B5EF4-FFF2-40B4-BE49-F238E27FC236}">
                <a16:creationId xmlns:a16="http://schemas.microsoft.com/office/drawing/2014/main" id="{7873D1A1-A92C-4738-8A2E-21DC49095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326" y="2320266"/>
            <a:ext cx="1438275" cy="2143125"/>
          </a:xfrm>
          <a:prstGeom prst="rect">
            <a:avLst/>
          </a:prstGeom>
        </p:spPr>
      </p:pic>
      <p:pic>
        <p:nvPicPr>
          <p:cNvPr id="7" name="Billede 7" descr="Et billede, der indeholder pattedyr, kat, tegning&#10;&#10;Beskrivelsen er genereret automatisk">
            <a:extLst>
              <a:ext uri="{FF2B5EF4-FFF2-40B4-BE49-F238E27FC236}">
                <a16:creationId xmlns:a16="http://schemas.microsoft.com/office/drawing/2014/main" id="{A5E8BEB7-F446-4655-956B-B75AC48D1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3473" y="1360448"/>
            <a:ext cx="2743200" cy="2743200"/>
          </a:xfrm>
          <a:prstGeom prst="rect">
            <a:avLst/>
          </a:prstGeom>
        </p:spPr>
      </p:pic>
      <p:pic>
        <p:nvPicPr>
          <p:cNvPr id="8" name="Billede 8" descr="Et billede, der indeholder bord, skiløb, sne, papir&#10;&#10;Beskrivelsen er genereret automatisk">
            <a:extLst>
              <a:ext uri="{FF2B5EF4-FFF2-40B4-BE49-F238E27FC236}">
                <a16:creationId xmlns:a16="http://schemas.microsoft.com/office/drawing/2014/main" id="{B98215C8-02BB-404F-A7B2-4C162B2CA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223" y="4412165"/>
            <a:ext cx="1503092" cy="1871547"/>
          </a:xfrm>
          <a:prstGeom prst="rect">
            <a:avLst/>
          </a:prstGeom>
        </p:spPr>
      </p:pic>
      <p:pic>
        <p:nvPicPr>
          <p:cNvPr id="9" name="Billede 9">
            <a:extLst>
              <a:ext uri="{FF2B5EF4-FFF2-40B4-BE49-F238E27FC236}">
                <a16:creationId xmlns:a16="http://schemas.microsoft.com/office/drawing/2014/main" id="{A2E6D07E-8FDE-4BCF-8A28-5E2848521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230" y="4344681"/>
            <a:ext cx="2417957" cy="1941467"/>
          </a:xfrm>
          <a:prstGeom prst="rect">
            <a:avLst/>
          </a:prstGeom>
        </p:spPr>
      </p:pic>
      <p:pic>
        <p:nvPicPr>
          <p:cNvPr id="10" name="Billede 10" descr="Et billede, der indeholder vin, indendørs, bord, sidder&#10;&#10;Beskrivelsen er genereret automatisk">
            <a:extLst>
              <a:ext uri="{FF2B5EF4-FFF2-40B4-BE49-F238E27FC236}">
                <a16:creationId xmlns:a16="http://schemas.microsoft.com/office/drawing/2014/main" id="{C28DCF34-1F1B-4A4F-8C45-0B5CCFE45A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6602" y="3880624"/>
            <a:ext cx="1390262" cy="2358483"/>
          </a:xfrm>
          <a:prstGeom prst="rect">
            <a:avLst/>
          </a:prstGeom>
        </p:spPr>
      </p:pic>
      <p:pic>
        <p:nvPicPr>
          <p:cNvPr id="11" name="Billede 11" descr="Et billede, der indeholder pingvin, fugl, gruppe, sidder&#10;&#10;Beskrivelsen er genereret automatisk">
            <a:extLst>
              <a:ext uri="{FF2B5EF4-FFF2-40B4-BE49-F238E27FC236}">
                <a16:creationId xmlns:a16="http://schemas.microsoft.com/office/drawing/2014/main" id="{BD42BE55-0D45-4C1B-8906-60F5FA4D2C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5034" y="4578602"/>
            <a:ext cx="2102005" cy="1603721"/>
          </a:xfrm>
          <a:prstGeom prst="rect">
            <a:avLst/>
          </a:prstGeom>
        </p:spPr>
      </p:pic>
      <p:pic>
        <p:nvPicPr>
          <p:cNvPr id="12" name="Billede 12" descr="Et billede, der indeholder sne, udendørs, skiløb, mand&#10;&#10;Beskrivelsen er genereret automatisk">
            <a:extLst>
              <a:ext uri="{FF2B5EF4-FFF2-40B4-BE49-F238E27FC236}">
                <a16:creationId xmlns:a16="http://schemas.microsoft.com/office/drawing/2014/main" id="{87B4349D-AA46-49D9-9D3C-9DBD78D0D2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2862" y="2382644"/>
            <a:ext cx="1488688" cy="14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FEEE36C-F7BE-4DD0-B2D6-E5D5CE8F5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68CFF98-17D2-423B-B835-08CCF25C4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99763">
            <a:off x="8238324" y="1935051"/>
            <a:ext cx="2987899" cy="2987899"/>
          </a:xfrm>
          <a:prstGeom prst="arc">
            <a:avLst>
              <a:gd name="adj1" fmla="val 16200000"/>
              <a:gd name="adj2" fmla="val 204546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F3B819-34E8-41A0-BB01-2B60E0AA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64" y="403732"/>
            <a:ext cx="4920523" cy="33540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kern="1200" err="1">
                <a:latin typeface="+mj-lt"/>
                <a:ea typeface="+mj-ea"/>
                <a:cs typeface="+mj-cs"/>
              </a:rPr>
              <a:t>Hvad</a:t>
            </a:r>
            <a:r>
              <a:rPr lang="en-US" sz="5100" kern="1200">
                <a:latin typeface="+mj-lt"/>
                <a:ea typeface="+mj-ea"/>
                <a:cs typeface="+mj-cs"/>
              </a:rPr>
              <a:t> har </a:t>
            </a:r>
            <a:r>
              <a:rPr lang="en-US" sz="5100" kern="1200" err="1">
                <a:latin typeface="+mj-lt"/>
                <a:ea typeface="+mj-ea"/>
                <a:cs typeface="+mj-cs"/>
              </a:rPr>
              <a:t>bogstavtyven</a:t>
            </a:r>
            <a:r>
              <a:rPr lang="en-US" sz="5100" kern="1200">
                <a:latin typeface="+mj-lt"/>
                <a:ea typeface="+mj-ea"/>
                <a:cs typeface="+mj-cs"/>
              </a:rPr>
              <a:t> </a:t>
            </a:r>
            <a:r>
              <a:rPr lang="en-US" sz="5100" kern="1200" err="1">
                <a:latin typeface="+mj-lt"/>
                <a:ea typeface="+mj-ea"/>
                <a:cs typeface="+mj-cs"/>
              </a:rPr>
              <a:t>stjålet</a:t>
            </a:r>
            <a:r>
              <a:rPr lang="en-US" sz="5100" kern="1200">
                <a:latin typeface="+mj-lt"/>
                <a:ea typeface="+mj-ea"/>
                <a:cs typeface="+mj-cs"/>
              </a:rPr>
              <a:t>?</a:t>
            </a:r>
            <a:br>
              <a:rPr lang="en-US"/>
            </a:br>
            <a:br>
              <a:rPr lang="en-US"/>
            </a:br>
            <a:endParaRPr lang="en-US" sz="5100" kern="1200">
              <a:latin typeface="+mj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2CD64A-0795-4276-B1BE-506793365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62" y="3849845"/>
            <a:ext cx="7838425" cy="1881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kern="1200" err="1">
                <a:latin typeface="+mn-lt"/>
                <a:ea typeface="+mn-ea"/>
                <a:cs typeface="+mn-cs"/>
              </a:rPr>
              <a:t>Natten</a:t>
            </a:r>
            <a:r>
              <a:rPr lang="en-US" sz="4400" kern="1200">
                <a:latin typeface="+mn-lt"/>
                <a:ea typeface="+mn-ea"/>
                <a:cs typeface="+mn-cs"/>
              </a:rPr>
              <a:t> </a:t>
            </a:r>
            <a:r>
              <a:rPr lang="en-US" sz="4400" kern="1200" err="1">
                <a:latin typeface="+mn-lt"/>
                <a:ea typeface="+mn-ea"/>
                <a:cs typeface="+mn-cs"/>
              </a:rPr>
              <a:t>hedder</a:t>
            </a:r>
            <a:r>
              <a:rPr lang="en-US" sz="4400" kern="1200">
                <a:latin typeface="+mn-lt"/>
                <a:ea typeface="+mn-ea"/>
                <a:cs typeface="+mn-cs"/>
              </a:rPr>
              <a:t> Nis.</a:t>
            </a:r>
            <a:br>
              <a:rPr lang="en-US" sz="4400"/>
            </a:br>
            <a:r>
              <a:rPr lang="en-US" sz="4400" err="1"/>
              <a:t>Tror</a:t>
            </a:r>
            <a:r>
              <a:rPr lang="en-US" sz="4400"/>
              <a:t> I, den har en </a:t>
            </a:r>
            <a:r>
              <a:rPr lang="en-US" sz="4400" err="1"/>
              <a:t>nilling</a:t>
            </a:r>
            <a:r>
              <a:rPr lang="en-US" sz="4400"/>
              <a:t>?</a:t>
            </a:r>
            <a:endParaRPr lang="en-US" sz="4400" kern="1200">
              <a:latin typeface="+mn-lt"/>
            </a:endParaRPr>
          </a:p>
          <a:p>
            <a:pPr marL="0" indent="0">
              <a:buNone/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Billede 4" descr="Et billede, der indeholder kat, pattedyr, sidder, orange&#10;&#10;Beskrivelsen er genereret automatisk">
            <a:extLst>
              <a:ext uri="{FF2B5EF4-FFF2-40B4-BE49-F238E27FC236}">
                <a16:creationId xmlns:a16="http://schemas.microsoft.com/office/drawing/2014/main" id="{72709F1E-74FD-4C9F-BE48-2A732A14C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82" r="2968"/>
          <a:stretch/>
        </p:blipFill>
        <p:spPr>
          <a:xfrm>
            <a:off x="410898" y="335910"/>
            <a:ext cx="2897547" cy="2897547"/>
          </a:xfrm>
          <a:custGeom>
            <a:avLst/>
            <a:gdLst/>
            <a:ahLst/>
            <a:cxnLst/>
            <a:rect l="l" t="t" r="r" b="b"/>
            <a:pathLst>
              <a:path w="2476918" h="2476918">
                <a:moveTo>
                  <a:pt x="1238459" y="0"/>
                </a:moveTo>
                <a:cubicBezTo>
                  <a:pt x="1922441" y="0"/>
                  <a:pt x="2476918" y="554477"/>
                  <a:pt x="2476918" y="1238459"/>
                </a:cubicBezTo>
                <a:cubicBezTo>
                  <a:pt x="2476918" y="1922441"/>
                  <a:pt x="1922441" y="2476918"/>
                  <a:pt x="1238459" y="2476918"/>
                </a:cubicBezTo>
                <a:cubicBezTo>
                  <a:pt x="554477" y="2476918"/>
                  <a:pt x="0" y="1922441"/>
                  <a:pt x="0" y="1238459"/>
                </a:cubicBezTo>
                <a:cubicBezTo>
                  <a:pt x="0" y="554477"/>
                  <a:pt x="554477" y="0"/>
                  <a:pt x="1238459" y="0"/>
                </a:cubicBezTo>
                <a:close/>
              </a:path>
            </a:pathLst>
          </a:cu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2683" y="1674152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7203" y="4072671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57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47D353-32E9-4EFC-82EA-585E90BB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44" y="1117832"/>
            <a:ext cx="5387502" cy="1325563"/>
          </a:xfrm>
        </p:spPr>
        <p:txBody>
          <a:bodyPr>
            <a:noAutofit/>
          </a:bodyPr>
          <a:lstStyle/>
          <a:p>
            <a:r>
              <a:rPr lang="da-DK" sz="5400"/>
              <a:t>Hvad har bogstavtyven stjålet?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7A4113-85FC-49DA-98F6-7CF2706B2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6088"/>
            <a:ext cx="5387502" cy="27808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a-DK"/>
              <a:t>Min </a:t>
            </a:r>
            <a:r>
              <a:rPr lang="da-DK" err="1"/>
              <a:t>lamse</a:t>
            </a:r>
            <a:r>
              <a:rPr lang="da-DK"/>
              <a:t> elsker at lage kage. Den hedder </a:t>
            </a:r>
            <a:r>
              <a:rPr lang="da-DK" err="1"/>
              <a:t>limse</a:t>
            </a:r>
            <a:r>
              <a:rPr lang="da-DK"/>
              <a:t>.</a:t>
            </a:r>
          </a:p>
        </p:txBody>
      </p:sp>
      <p:pic>
        <p:nvPicPr>
          <p:cNvPr id="4" name="Billede 4" descr="Et billede, der indeholder bærer, teddybjørn, sidder, indendørs&#10;&#10;Beskrivelsen er genereret automatisk">
            <a:extLst>
              <a:ext uri="{FF2B5EF4-FFF2-40B4-BE49-F238E27FC236}">
                <a16:creationId xmlns:a16="http://schemas.microsoft.com/office/drawing/2014/main" id="{2F26DE3C-4756-44CE-9B18-4F42E78AB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" r="2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7" name="Oval 30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32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51672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Custom 28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2" ma:contentTypeDescription="Opret et nyt dokument." ma:contentTypeScope="" ma:versionID="9580757438013358d6b0d5911b8d571c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451186eb1d673e16a1cbf0af3b0be517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868C9E-3052-40AE-B618-8718184D47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22F9AA-B605-4301-9453-2E512B182032}">
  <ds:schemaRefs>
    <ds:schemaRef ds:uri="008ecd24-87ac-4a1e-adee-bfc44e157b01"/>
    <ds:schemaRef ds:uri="04fb2254-7cdd-4ada-9e51-555680f3f5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DE82DC6-B784-40F5-BD95-7F2A1EA7BA38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008ecd24-87ac-4a1e-adee-bfc44e157b01"/>
    <ds:schemaRef ds:uri="http://schemas.microsoft.com/office/infopath/2007/PartnerControls"/>
    <ds:schemaRef ds:uri="http://schemas.openxmlformats.org/package/2006/metadata/core-properties"/>
    <ds:schemaRef ds:uri="04fb2254-7cdd-4ada-9e51-555680f3f5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203</Words>
  <Application>Microsoft Office PowerPoint</Application>
  <PresentationFormat>Widescreen</PresentationFormat>
  <Paragraphs>39</Paragraphs>
  <Slides>21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8" baseType="lpstr">
      <vt:lpstr>Aharoni</vt:lpstr>
      <vt:lpstr>Arial</vt:lpstr>
      <vt:lpstr>Avenir Next LT Pro</vt:lpstr>
      <vt:lpstr>Calibri</vt:lpstr>
      <vt:lpstr>TW Cen MT</vt:lpstr>
      <vt:lpstr>TW Cen MT</vt:lpstr>
      <vt:lpstr>ShapesVTI</vt:lpstr>
      <vt:lpstr>Bogstavtyven  A   a  U   u </vt:lpstr>
      <vt:lpstr>Vokaler</vt:lpstr>
      <vt:lpstr>A a       </vt:lpstr>
      <vt:lpstr>U u</vt:lpstr>
      <vt:lpstr>A til U</vt:lpstr>
      <vt:lpstr>Byt a ud med i - fælles</vt:lpstr>
      <vt:lpstr>Byt i ud u – med makker. Vælg flere vokaler</vt:lpstr>
      <vt:lpstr>Hvad har bogstavtyven stjålet?  </vt:lpstr>
      <vt:lpstr>Hvad har bogstavtyven stjålet?</vt:lpstr>
      <vt:lpstr>Hvad har bogstavtyven stjålet?</vt:lpstr>
      <vt:lpstr>Skriv en fælles tekst om Bogstavtyven.</vt:lpstr>
      <vt:lpstr>Vokalløb</vt:lpstr>
      <vt:lpstr>A a</vt:lpstr>
      <vt:lpstr>E e</vt:lpstr>
      <vt:lpstr>I  i</vt:lpstr>
      <vt:lpstr>O o</vt:lpstr>
      <vt:lpstr>U u</vt:lpstr>
      <vt:lpstr>Æ </vt:lpstr>
      <vt:lpstr>Ø  ø</vt:lpstr>
      <vt:lpstr>Å å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 Berit Lauritsen MLS-Mølleskolen</dc:creator>
  <cp:lastModifiedBy>Ann Berit Lauritsen Molleskolen</cp:lastModifiedBy>
  <cp:revision>5</cp:revision>
  <dcterms:created xsi:type="dcterms:W3CDTF">2020-08-13T10:56:18Z</dcterms:created>
  <dcterms:modified xsi:type="dcterms:W3CDTF">2023-07-01T11:21:18Z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</Properties>
</file>