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8CE88-6382-27C3-C5D5-211C22F21D47}" v="253" dt="2020-09-04T11:05:09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erit Lauritsen Molleskolen" userId="S::annx0477@skole.skanderborg.dk::bd955826-7980-4f7f-9117-e24038dd0474" providerId="AD" clId="Web-{E348CE88-6382-27C3-C5D5-211C22F21D47}"/>
    <pc:docChg chg="addSld modSld addMainMaster delMainMaster">
      <pc:chgData name="Ann Berit Lauritsen Molleskolen" userId="S::annx0477@skole.skanderborg.dk::bd955826-7980-4f7f-9117-e24038dd0474" providerId="AD" clId="Web-{E348CE88-6382-27C3-C5D5-211C22F21D47}" dt="2020-09-04T11:05:09.374" v="251" actId="14100"/>
      <pc:docMkLst>
        <pc:docMk/>
      </pc:docMkLst>
      <pc:sldChg chg="addSp delSp modSp mod setBg modClrScheme chgLayout">
        <pc:chgData name="Ann Berit Lauritsen Molleskolen" userId="S::annx0477@skole.skanderborg.dk::bd955826-7980-4f7f-9117-e24038dd0474" providerId="AD" clId="Web-{E348CE88-6382-27C3-C5D5-211C22F21D47}" dt="2020-09-04T10:56:28.282" v="47"/>
        <pc:sldMkLst>
          <pc:docMk/>
          <pc:sldMk cId="3424942676" sldId="256"/>
        </pc:sldMkLst>
        <pc:spChg chg="mod">
          <ac:chgData name="Ann Berit Lauritsen Molleskolen" userId="S::annx0477@skole.skanderborg.dk::bd955826-7980-4f7f-9117-e24038dd0474" providerId="AD" clId="Web-{E348CE88-6382-27C3-C5D5-211C22F21D47}" dt="2020-09-04T10:56:27.657" v="45" actId="20577"/>
          <ac:spMkLst>
            <pc:docMk/>
            <pc:sldMk cId="3424942676" sldId="256"/>
            <ac:spMk id="2" creationId="{00000000-0000-0000-0000-000000000000}"/>
          </ac:spMkLst>
        </pc:spChg>
        <pc:spChg chg="del mod">
          <ac:chgData name="Ann Berit Lauritsen Molleskolen" userId="S::annx0477@skole.skanderborg.dk::bd955826-7980-4f7f-9117-e24038dd0474" providerId="AD" clId="Web-{E348CE88-6382-27C3-C5D5-211C22F21D47}" dt="2020-09-04T10:56:28.282" v="47"/>
          <ac:spMkLst>
            <pc:docMk/>
            <pc:sldMk cId="3424942676" sldId="256"/>
            <ac:spMk id="3" creationId="{00000000-0000-0000-0000-000000000000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6:18.407" v="0"/>
          <ac:spMkLst>
            <pc:docMk/>
            <pc:sldMk cId="3424942676" sldId="256"/>
            <ac:spMk id="9" creationId="{2FDF0794-1B86-42B2-B8C7-F60123E638ED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6:18.407" v="0"/>
          <ac:spMkLst>
            <pc:docMk/>
            <pc:sldMk cId="3424942676" sldId="256"/>
            <ac:spMk id="11" creationId="{EEFC1EB0-DB92-4E98-B3A9-0CD6FA5A8B62}"/>
          </ac:spMkLst>
        </pc:spChg>
        <pc:picChg chg="add">
          <ac:chgData name="Ann Berit Lauritsen Molleskolen" userId="S::annx0477@skole.skanderborg.dk::bd955826-7980-4f7f-9117-e24038dd0474" providerId="AD" clId="Web-{E348CE88-6382-27C3-C5D5-211C22F21D47}" dt="2020-09-04T10:56:18.407" v="0"/>
          <ac:picMkLst>
            <pc:docMk/>
            <pc:sldMk cId="3424942676" sldId="256"/>
            <ac:picMk id="4" creationId="{F92B864D-8C30-48FC-92A0-55D25040FE09}"/>
          </ac:picMkLst>
        </pc:picChg>
        <pc:cxnChg chg="add">
          <ac:chgData name="Ann Berit Lauritsen Molleskolen" userId="S::annx0477@skole.skanderborg.dk::bd955826-7980-4f7f-9117-e24038dd0474" providerId="AD" clId="Web-{E348CE88-6382-27C3-C5D5-211C22F21D47}" dt="2020-09-04T10:56:18.407" v="0"/>
          <ac:cxnSpMkLst>
            <pc:docMk/>
            <pc:sldMk cId="3424942676" sldId="256"/>
            <ac:cxnSpMk id="13" creationId="{96D07482-83A3-4451-943C-B46961082957}"/>
          </ac:cxnSpMkLst>
        </pc:cxnChg>
      </pc:sldChg>
      <pc:sldChg chg="addSp delSp modSp new mod setBg">
        <pc:chgData name="Ann Berit Lauritsen Molleskolen" userId="S::annx0477@skole.skanderborg.dk::bd955826-7980-4f7f-9117-e24038dd0474" providerId="AD" clId="Web-{E348CE88-6382-27C3-C5D5-211C22F21D47}" dt="2020-09-04T10:57:11.081" v="81" actId="20577"/>
        <pc:sldMkLst>
          <pc:docMk/>
          <pc:sldMk cId="4068349773" sldId="257"/>
        </pc:sldMkLst>
        <pc:spChg chg="mod ord">
          <ac:chgData name="Ann Berit Lauritsen Molleskolen" userId="S::annx0477@skole.skanderborg.dk::bd955826-7980-4f7f-9117-e24038dd0474" providerId="AD" clId="Web-{E348CE88-6382-27C3-C5D5-211C22F21D47}" dt="2020-09-04T10:57:11.081" v="81" actId="20577"/>
          <ac:spMkLst>
            <pc:docMk/>
            <pc:sldMk cId="4068349773" sldId="257"/>
            <ac:spMk id="2" creationId="{46AF192D-7203-49AA-960D-D69C07BAADF3}"/>
          </ac:spMkLst>
        </pc:spChg>
        <pc:spChg chg="del">
          <ac:chgData name="Ann Berit Lauritsen Molleskolen" userId="S::annx0477@skole.skanderborg.dk::bd955826-7980-4f7f-9117-e24038dd0474" providerId="AD" clId="Web-{E348CE88-6382-27C3-C5D5-211C22F21D47}" dt="2020-09-04T10:56:54.284" v="77"/>
          <ac:spMkLst>
            <pc:docMk/>
            <pc:sldMk cId="4068349773" sldId="257"/>
            <ac:spMk id="3" creationId="{4D6CBFB0-08B6-4F40-B173-C38D4DFE9060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6:58.878" v="78"/>
          <ac:spMkLst>
            <pc:docMk/>
            <pc:sldMk cId="4068349773" sldId="257"/>
            <ac:spMk id="9" creationId="{39E3965E-AC41-4711-9D10-E25ABB132D86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6:58.878" v="78"/>
          <ac:spMkLst>
            <pc:docMk/>
            <pc:sldMk cId="4068349773" sldId="257"/>
            <ac:spMk id="13" creationId="{0AF4F2BA-3C03-4E2C-8ABC-0949B61B3C5E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6:58.878" v="78"/>
          <ac:spMkLst>
            <pc:docMk/>
            <pc:sldMk cId="4068349773" sldId="257"/>
            <ac:spMk id="15" creationId="{4B986F88-1433-4AF7-AF71-41A89DC93F15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6:58.878" v="78"/>
          <ac:spMkLst>
            <pc:docMk/>
            <pc:sldMk cId="4068349773" sldId="257"/>
            <ac:spMk id="19" creationId="{A44FFD5D-B985-4624-BBCD-50AD2E1686B4}"/>
          </ac:spMkLst>
        </pc:spChg>
        <pc:picChg chg="add mod ord">
          <ac:chgData name="Ann Berit Lauritsen Molleskolen" userId="S::annx0477@skole.skanderborg.dk::bd955826-7980-4f7f-9117-e24038dd0474" providerId="AD" clId="Web-{E348CE88-6382-27C3-C5D5-211C22F21D47}" dt="2020-09-04T10:56:58.878" v="78"/>
          <ac:picMkLst>
            <pc:docMk/>
            <pc:sldMk cId="4068349773" sldId="257"/>
            <ac:picMk id="4" creationId="{189965D3-1347-46D2-850A-F2B21C82CEE6}"/>
          </ac:picMkLst>
        </pc:picChg>
        <pc:cxnChg chg="add">
          <ac:chgData name="Ann Berit Lauritsen Molleskolen" userId="S::annx0477@skole.skanderborg.dk::bd955826-7980-4f7f-9117-e24038dd0474" providerId="AD" clId="Web-{E348CE88-6382-27C3-C5D5-211C22F21D47}" dt="2020-09-04T10:56:58.878" v="78"/>
          <ac:cxnSpMkLst>
            <pc:docMk/>
            <pc:sldMk cId="4068349773" sldId="257"/>
            <ac:cxnSpMk id="11" creationId="{1F5DC8C3-BA5F-4EED-BB9A-A14272BD82A1}"/>
          </ac:cxnSpMkLst>
        </pc:cxnChg>
        <pc:cxnChg chg="add">
          <ac:chgData name="Ann Berit Lauritsen Molleskolen" userId="S::annx0477@skole.skanderborg.dk::bd955826-7980-4f7f-9117-e24038dd0474" providerId="AD" clId="Web-{E348CE88-6382-27C3-C5D5-211C22F21D47}" dt="2020-09-04T10:56:58.878" v="78"/>
          <ac:cxnSpMkLst>
            <pc:docMk/>
            <pc:sldMk cId="4068349773" sldId="257"/>
            <ac:cxnSpMk id="17" creationId="{A07787ED-5EDC-4C54-AD87-55B60D0FE397}"/>
          </ac:cxnSpMkLst>
        </pc:cxnChg>
      </pc:sldChg>
      <pc:sldChg chg="addSp delSp modSp new mod setBg">
        <pc:chgData name="Ann Berit Lauritsen Molleskolen" userId="S::annx0477@skole.skanderborg.dk::bd955826-7980-4f7f-9117-e24038dd0474" providerId="AD" clId="Web-{E348CE88-6382-27C3-C5D5-211C22F21D47}" dt="2020-09-04T10:58:19.038" v="154" actId="20577"/>
        <pc:sldMkLst>
          <pc:docMk/>
          <pc:sldMk cId="1567851164" sldId="258"/>
        </pc:sldMkLst>
        <pc:spChg chg="mod ord">
          <ac:chgData name="Ann Berit Lauritsen Molleskolen" userId="S::annx0477@skole.skanderborg.dk::bd955826-7980-4f7f-9117-e24038dd0474" providerId="AD" clId="Web-{E348CE88-6382-27C3-C5D5-211C22F21D47}" dt="2020-09-04T10:58:19.038" v="154" actId="20577"/>
          <ac:spMkLst>
            <pc:docMk/>
            <pc:sldMk cId="1567851164" sldId="258"/>
            <ac:spMk id="2" creationId="{6FB55C6A-6945-461E-ABF6-4A475932E46D}"/>
          </ac:spMkLst>
        </pc:spChg>
        <pc:spChg chg="del">
          <ac:chgData name="Ann Berit Lauritsen Molleskolen" userId="S::annx0477@skole.skanderborg.dk::bd955826-7980-4f7f-9117-e24038dd0474" providerId="AD" clId="Web-{E348CE88-6382-27C3-C5D5-211C22F21D47}" dt="2020-09-04T10:57:57.631" v="132"/>
          <ac:spMkLst>
            <pc:docMk/>
            <pc:sldMk cId="1567851164" sldId="258"/>
            <ac:spMk id="3" creationId="{103AD061-FD67-4D63-B5ED-21479748E732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8:00.834" v="133"/>
          <ac:spMkLst>
            <pc:docMk/>
            <pc:sldMk cId="1567851164" sldId="258"/>
            <ac:spMk id="9" creationId="{39E3965E-AC41-4711-9D10-E25ABB132D86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8:00.834" v="133"/>
          <ac:spMkLst>
            <pc:docMk/>
            <pc:sldMk cId="1567851164" sldId="258"/>
            <ac:spMk id="13" creationId="{0AF4F2BA-3C03-4E2C-8ABC-0949B61B3C5E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8:00.834" v="133"/>
          <ac:spMkLst>
            <pc:docMk/>
            <pc:sldMk cId="1567851164" sldId="258"/>
            <ac:spMk id="15" creationId="{4B986F88-1433-4AF7-AF71-41A89DC93F15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8:00.834" v="133"/>
          <ac:spMkLst>
            <pc:docMk/>
            <pc:sldMk cId="1567851164" sldId="258"/>
            <ac:spMk id="19" creationId="{A44FFD5D-B985-4624-BBCD-50AD2E1686B4}"/>
          </ac:spMkLst>
        </pc:spChg>
        <pc:picChg chg="add mod ord">
          <ac:chgData name="Ann Berit Lauritsen Molleskolen" userId="S::annx0477@skole.skanderborg.dk::bd955826-7980-4f7f-9117-e24038dd0474" providerId="AD" clId="Web-{E348CE88-6382-27C3-C5D5-211C22F21D47}" dt="2020-09-04T10:58:00.834" v="133"/>
          <ac:picMkLst>
            <pc:docMk/>
            <pc:sldMk cId="1567851164" sldId="258"/>
            <ac:picMk id="4" creationId="{340C7462-10D0-4FED-BFA5-B91A5DEA3F75}"/>
          </ac:picMkLst>
        </pc:picChg>
        <pc:cxnChg chg="add">
          <ac:chgData name="Ann Berit Lauritsen Molleskolen" userId="S::annx0477@skole.skanderborg.dk::bd955826-7980-4f7f-9117-e24038dd0474" providerId="AD" clId="Web-{E348CE88-6382-27C3-C5D5-211C22F21D47}" dt="2020-09-04T10:58:00.834" v="133"/>
          <ac:cxnSpMkLst>
            <pc:docMk/>
            <pc:sldMk cId="1567851164" sldId="258"/>
            <ac:cxnSpMk id="11" creationId="{1F5DC8C3-BA5F-4EED-BB9A-A14272BD82A1}"/>
          </ac:cxnSpMkLst>
        </pc:cxnChg>
        <pc:cxnChg chg="add">
          <ac:chgData name="Ann Berit Lauritsen Molleskolen" userId="S::annx0477@skole.skanderborg.dk::bd955826-7980-4f7f-9117-e24038dd0474" providerId="AD" clId="Web-{E348CE88-6382-27C3-C5D5-211C22F21D47}" dt="2020-09-04T10:58:00.834" v="133"/>
          <ac:cxnSpMkLst>
            <pc:docMk/>
            <pc:sldMk cId="1567851164" sldId="258"/>
            <ac:cxnSpMk id="17" creationId="{A07787ED-5EDC-4C54-AD87-55B60D0FE397}"/>
          </ac:cxnSpMkLst>
        </pc:cxnChg>
      </pc:sldChg>
      <pc:sldChg chg="addSp delSp modSp new mod setBg setClrOvrMap">
        <pc:chgData name="Ann Berit Lauritsen Molleskolen" userId="S::annx0477@skole.skanderborg.dk::bd955826-7980-4f7f-9117-e24038dd0474" providerId="AD" clId="Web-{E348CE88-6382-27C3-C5D5-211C22F21D47}" dt="2020-09-04T10:59:49.637" v="192"/>
        <pc:sldMkLst>
          <pc:docMk/>
          <pc:sldMk cId="4233216525" sldId="259"/>
        </pc:sldMkLst>
        <pc:spChg chg="mod ord">
          <ac:chgData name="Ann Berit Lauritsen Molleskolen" userId="S::annx0477@skole.skanderborg.dk::bd955826-7980-4f7f-9117-e24038dd0474" providerId="AD" clId="Web-{E348CE88-6382-27C3-C5D5-211C22F21D47}" dt="2020-09-04T10:59:49.637" v="192"/>
          <ac:spMkLst>
            <pc:docMk/>
            <pc:sldMk cId="4233216525" sldId="259"/>
            <ac:spMk id="2" creationId="{20E5F7DD-EE66-4260-BF66-6BEB18C65DFC}"/>
          </ac:spMkLst>
        </pc:spChg>
        <pc:spChg chg="del">
          <ac:chgData name="Ann Berit Lauritsen Molleskolen" userId="S::annx0477@skole.skanderborg.dk::bd955826-7980-4f7f-9117-e24038dd0474" providerId="AD" clId="Web-{E348CE88-6382-27C3-C5D5-211C22F21D47}" dt="2020-09-04T10:59:46.731" v="191"/>
          <ac:spMkLst>
            <pc:docMk/>
            <pc:sldMk cId="4233216525" sldId="259"/>
            <ac:spMk id="3" creationId="{0EB79222-B27D-4CEE-91CA-7D6025F0ACED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9:49.637" v="192"/>
          <ac:spMkLst>
            <pc:docMk/>
            <pc:sldMk cId="4233216525" sldId="259"/>
            <ac:spMk id="9" creationId="{39E3965E-AC41-4711-9D10-E25ABB132D86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0:59:49.637" v="192"/>
          <ac:spMkLst>
            <pc:docMk/>
            <pc:sldMk cId="4233216525" sldId="259"/>
            <ac:spMk id="13" creationId="{0B4FB531-34DA-4777-9BD5-5B885DC38198}"/>
          </ac:spMkLst>
        </pc:spChg>
        <pc:picChg chg="add mod ord">
          <ac:chgData name="Ann Berit Lauritsen Molleskolen" userId="S::annx0477@skole.skanderborg.dk::bd955826-7980-4f7f-9117-e24038dd0474" providerId="AD" clId="Web-{E348CE88-6382-27C3-C5D5-211C22F21D47}" dt="2020-09-04T10:59:49.637" v="192"/>
          <ac:picMkLst>
            <pc:docMk/>
            <pc:sldMk cId="4233216525" sldId="259"/>
            <ac:picMk id="4" creationId="{BBFD872E-84B8-4441-870E-F6FF601D78F9}"/>
          </ac:picMkLst>
        </pc:picChg>
        <pc:cxnChg chg="add">
          <ac:chgData name="Ann Berit Lauritsen Molleskolen" userId="S::annx0477@skole.skanderborg.dk::bd955826-7980-4f7f-9117-e24038dd0474" providerId="AD" clId="Web-{E348CE88-6382-27C3-C5D5-211C22F21D47}" dt="2020-09-04T10:59:49.637" v="192"/>
          <ac:cxnSpMkLst>
            <pc:docMk/>
            <pc:sldMk cId="4233216525" sldId="259"/>
            <ac:cxnSpMk id="11" creationId="{1F5DC8C3-BA5F-4EED-BB9A-A14272BD82A1}"/>
          </ac:cxnSpMkLst>
        </pc:cxnChg>
        <pc:cxnChg chg="add">
          <ac:chgData name="Ann Berit Lauritsen Molleskolen" userId="S::annx0477@skole.skanderborg.dk::bd955826-7980-4f7f-9117-e24038dd0474" providerId="AD" clId="Web-{E348CE88-6382-27C3-C5D5-211C22F21D47}" dt="2020-09-04T10:59:49.637" v="192"/>
          <ac:cxnSpMkLst>
            <pc:docMk/>
            <pc:sldMk cId="4233216525" sldId="259"/>
            <ac:cxnSpMk id="15" creationId="{D5B557D3-D7B4-404B-84A1-9BD182BE5B06}"/>
          </ac:cxnSpMkLst>
        </pc:cxnChg>
      </pc:sldChg>
      <pc:sldChg chg="addSp delSp modSp new mod setBg">
        <pc:chgData name="Ann Berit Lauritsen Molleskolen" userId="S::annx0477@skole.skanderborg.dk::bd955826-7980-4f7f-9117-e24038dd0474" providerId="AD" clId="Web-{E348CE88-6382-27C3-C5D5-211C22F21D47}" dt="2020-09-04T11:01:28.768" v="232"/>
        <pc:sldMkLst>
          <pc:docMk/>
          <pc:sldMk cId="3516720395" sldId="260"/>
        </pc:sldMkLst>
        <pc:spChg chg="mod ord">
          <ac:chgData name="Ann Berit Lauritsen Molleskolen" userId="S::annx0477@skole.skanderborg.dk::bd955826-7980-4f7f-9117-e24038dd0474" providerId="AD" clId="Web-{E348CE88-6382-27C3-C5D5-211C22F21D47}" dt="2020-09-04T11:01:28.768" v="232"/>
          <ac:spMkLst>
            <pc:docMk/>
            <pc:sldMk cId="3516720395" sldId="260"/>
            <ac:spMk id="2" creationId="{D33CC0E4-E890-4B3D-916D-FD1CC43C96A7}"/>
          </ac:spMkLst>
        </pc:spChg>
        <pc:spChg chg="del">
          <ac:chgData name="Ann Berit Lauritsen Molleskolen" userId="S::annx0477@skole.skanderborg.dk::bd955826-7980-4f7f-9117-e24038dd0474" providerId="AD" clId="Web-{E348CE88-6382-27C3-C5D5-211C22F21D47}" dt="2020-09-04T11:01:25.736" v="231"/>
          <ac:spMkLst>
            <pc:docMk/>
            <pc:sldMk cId="3516720395" sldId="260"/>
            <ac:spMk id="3" creationId="{4B2EB4F9-760B-4180-A7F7-47EC6E0FD067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1:01:28.768" v="232"/>
          <ac:spMkLst>
            <pc:docMk/>
            <pc:sldMk cId="3516720395" sldId="260"/>
            <ac:spMk id="9" creationId="{39E3965E-AC41-4711-9D10-E25ABB132D86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1:01:28.768" v="232"/>
          <ac:spMkLst>
            <pc:docMk/>
            <pc:sldMk cId="3516720395" sldId="260"/>
            <ac:spMk id="13" creationId="{526E0BFB-CDF1-4990-8C11-AC849311E0A8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1:01:28.768" v="232"/>
          <ac:spMkLst>
            <pc:docMk/>
            <pc:sldMk cId="3516720395" sldId="260"/>
            <ac:spMk id="15" creationId="{6069A1F8-9BEB-4786-9694-FC48B2D75D21}"/>
          </ac:spMkLst>
        </pc:spChg>
        <pc:picChg chg="add mod ord">
          <ac:chgData name="Ann Berit Lauritsen Molleskolen" userId="S::annx0477@skole.skanderborg.dk::bd955826-7980-4f7f-9117-e24038dd0474" providerId="AD" clId="Web-{E348CE88-6382-27C3-C5D5-211C22F21D47}" dt="2020-09-04T11:01:28.768" v="232"/>
          <ac:picMkLst>
            <pc:docMk/>
            <pc:sldMk cId="3516720395" sldId="260"/>
            <ac:picMk id="4" creationId="{B0769C32-633F-4F86-B331-7F434400DF2D}"/>
          </ac:picMkLst>
        </pc:picChg>
        <pc:cxnChg chg="add">
          <ac:chgData name="Ann Berit Lauritsen Molleskolen" userId="S::annx0477@skole.skanderborg.dk::bd955826-7980-4f7f-9117-e24038dd0474" providerId="AD" clId="Web-{E348CE88-6382-27C3-C5D5-211C22F21D47}" dt="2020-09-04T11:01:28.768" v="232"/>
          <ac:cxnSpMkLst>
            <pc:docMk/>
            <pc:sldMk cId="3516720395" sldId="260"/>
            <ac:cxnSpMk id="11" creationId="{1F5DC8C3-BA5F-4EED-BB9A-A14272BD82A1}"/>
          </ac:cxnSpMkLst>
        </pc:cxnChg>
      </pc:sldChg>
      <pc:sldChg chg="addSp delSp modSp new mod setBg setClrOvrMap">
        <pc:chgData name="Ann Berit Lauritsen Molleskolen" userId="S::annx0477@skole.skanderborg.dk::bd955826-7980-4f7f-9117-e24038dd0474" providerId="AD" clId="Web-{E348CE88-6382-27C3-C5D5-211C22F21D47}" dt="2020-09-04T11:05:09.374" v="251" actId="14100"/>
        <pc:sldMkLst>
          <pc:docMk/>
          <pc:sldMk cId="2071049914" sldId="261"/>
        </pc:sldMkLst>
        <pc:spChg chg="del mod">
          <ac:chgData name="Ann Berit Lauritsen Molleskolen" userId="S::annx0477@skole.skanderborg.dk::bd955826-7980-4f7f-9117-e24038dd0474" providerId="AD" clId="Web-{E348CE88-6382-27C3-C5D5-211C22F21D47}" dt="2020-09-04T11:02:16.833" v="240"/>
          <ac:spMkLst>
            <pc:docMk/>
            <pc:sldMk cId="2071049914" sldId="261"/>
            <ac:spMk id="2" creationId="{0E420A30-D195-4689-A539-D73D048C8143}"/>
          </ac:spMkLst>
        </pc:spChg>
        <pc:spChg chg="mod">
          <ac:chgData name="Ann Berit Lauritsen Molleskolen" userId="S::annx0477@skole.skanderborg.dk::bd955826-7980-4f7f-9117-e24038dd0474" providerId="AD" clId="Web-{E348CE88-6382-27C3-C5D5-211C22F21D47}" dt="2020-09-04T11:02:33.428" v="247" actId="1076"/>
          <ac:spMkLst>
            <pc:docMk/>
            <pc:sldMk cId="2071049914" sldId="261"/>
            <ac:spMk id="3" creationId="{DD79FDEE-7B5E-4CB3-BB20-DCE080437F74}"/>
          </ac:spMkLst>
        </pc:spChg>
        <pc:spChg chg="add">
          <ac:chgData name="Ann Berit Lauritsen Molleskolen" userId="S::annx0477@skole.skanderborg.dk::bd955826-7980-4f7f-9117-e24038dd0474" providerId="AD" clId="Web-{E348CE88-6382-27C3-C5D5-211C22F21D47}" dt="2020-09-04T11:02:13.911" v="239"/>
          <ac:spMkLst>
            <pc:docMk/>
            <pc:sldMk cId="2071049914" sldId="261"/>
            <ac:spMk id="9" creationId="{E844E128-FF69-4E9F-8327-6B504B3C5AE1}"/>
          </ac:spMkLst>
        </pc:spChg>
        <pc:picChg chg="add mod">
          <ac:chgData name="Ann Berit Lauritsen Molleskolen" userId="S::annx0477@skole.skanderborg.dk::bd955826-7980-4f7f-9117-e24038dd0474" providerId="AD" clId="Web-{E348CE88-6382-27C3-C5D5-211C22F21D47}" dt="2020-09-04T11:02:40.928" v="248" actId="14100"/>
          <ac:picMkLst>
            <pc:docMk/>
            <pc:sldMk cId="2071049914" sldId="261"/>
            <ac:picMk id="4" creationId="{3040A97E-254E-4788-AAFE-5C345B405DFA}"/>
          </ac:picMkLst>
        </pc:picChg>
        <pc:picChg chg="add mod">
          <ac:chgData name="Ann Berit Lauritsen Molleskolen" userId="S::annx0477@skole.skanderborg.dk::bd955826-7980-4f7f-9117-e24038dd0474" providerId="AD" clId="Web-{E348CE88-6382-27C3-C5D5-211C22F21D47}" dt="2020-09-04T11:05:09.374" v="251" actId="14100"/>
          <ac:picMkLst>
            <pc:docMk/>
            <pc:sldMk cId="2071049914" sldId="261"/>
            <ac:picMk id="5" creationId="{342183D0-19A4-4AD4-BE9A-EF634EB33C74}"/>
          </ac:picMkLst>
        </pc:picChg>
        <pc:cxnChg chg="add">
          <ac:chgData name="Ann Berit Lauritsen Molleskolen" userId="S::annx0477@skole.skanderborg.dk::bd955826-7980-4f7f-9117-e24038dd0474" providerId="AD" clId="Web-{E348CE88-6382-27C3-C5D5-211C22F21D47}" dt="2020-09-04T11:02:13.911" v="239"/>
          <ac:cxnSpMkLst>
            <pc:docMk/>
            <pc:sldMk cId="2071049914" sldId="261"/>
            <ac:cxnSpMk id="11" creationId="{055CEADF-09EA-423C-8C45-F94AF44D5AF0}"/>
          </ac:cxnSpMkLst>
        </pc:cxnChg>
      </pc:sldChg>
      <pc:sldMasterChg chg="del delSldLayout">
        <pc:chgData name="Ann Berit Lauritsen Molleskolen" userId="S::annx0477@skole.skanderborg.dk::bd955826-7980-4f7f-9117-e24038dd0474" providerId="AD" clId="Web-{E348CE88-6382-27C3-C5D5-211C22F21D47}" dt="2020-09-04T10:56:18.407" v="0"/>
        <pc:sldMasterMkLst>
          <pc:docMk/>
          <pc:sldMasterMk cId="450563959" sldId="2147483648"/>
        </pc:sldMasterMkLst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1161660118" sldId="2147483649"/>
          </pc:sldLayoutMkLst>
        </pc:sldLayoutChg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3657976120" sldId="2147483650"/>
          </pc:sldLayoutMkLst>
        </pc:sldLayoutChg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1013714516" sldId="2147483651"/>
          </pc:sldLayoutMkLst>
        </pc:sldLayoutChg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2771968318" sldId="2147483652"/>
          </pc:sldLayoutMkLst>
        </pc:sldLayoutChg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1786149928" sldId="2147483653"/>
          </pc:sldLayoutMkLst>
        </pc:sldLayoutChg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737749525" sldId="2147483654"/>
          </pc:sldLayoutMkLst>
        </pc:sldLayoutChg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525010303" sldId="2147483655"/>
          </pc:sldLayoutMkLst>
        </pc:sldLayoutChg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904532810" sldId="2147483656"/>
          </pc:sldLayoutMkLst>
        </pc:sldLayoutChg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2934600751" sldId="2147483657"/>
          </pc:sldLayoutMkLst>
        </pc:sldLayoutChg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3783993635" sldId="2147483658"/>
          </pc:sldLayoutMkLst>
        </pc:sldLayoutChg>
        <pc:sldLayoutChg chg="del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450563959" sldId="2147483648"/>
            <pc:sldLayoutMk cId="133512830" sldId="2147483659"/>
          </pc:sldLayoutMkLst>
        </pc:sldLayoutChg>
      </pc:sldMasterChg>
      <pc:sldMasterChg chg="add addSldLayout">
        <pc:chgData name="Ann Berit Lauritsen Molleskolen" userId="S::annx0477@skole.skanderborg.dk::bd955826-7980-4f7f-9117-e24038dd0474" providerId="AD" clId="Web-{E348CE88-6382-27C3-C5D5-211C22F21D47}" dt="2020-09-04T10:56:18.407" v="0"/>
        <pc:sldMasterMkLst>
          <pc:docMk/>
          <pc:sldMasterMk cId="1418234404" sldId="2147483712"/>
        </pc:sldMasterMkLst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74958411" sldId="2147483701"/>
          </pc:sldLayoutMkLst>
        </pc:sldLayoutChg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1072682248" sldId="2147483702"/>
          </pc:sldLayoutMkLst>
        </pc:sldLayoutChg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4246263401" sldId="2147483703"/>
          </pc:sldLayoutMkLst>
        </pc:sldLayoutChg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3241710579" sldId="2147483704"/>
          </pc:sldLayoutMkLst>
        </pc:sldLayoutChg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3203145892" sldId="2147483705"/>
          </pc:sldLayoutMkLst>
        </pc:sldLayoutChg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4294650786" sldId="2147483706"/>
          </pc:sldLayoutMkLst>
        </pc:sldLayoutChg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3421687481" sldId="2147483707"/>
          </pc:sldLayoutMkLst>
        </pc:sldLayoutChg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204251955" sldId="2147483708"/>
          </pc:sldLayoutMkLst>
        </pc:sldLayoutChg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3030183309" sldId="2147483709"/>
          </pc:sldLayoutMkLst>
        </pc:sldLayoutChg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2932046224" sldId="2147483710"/>
          </pc:sldLayoutMkLst>
        </pc:sldLayoutChg>
        <pc:sldLayoutChg chg="add">
          <pc:chgData name="Ann Berit Lauritsen Molleskolen" userId="S::annx0477@skole.skanderborg.dk::bd955826-7980-4f7f-9117-e24038dd0474" providerId="AD" clId="Web-{E348CE88-6382-27C3-C5D5-211C22F21D47}" dt="2020-09-04T10:56:18.407" v="0"/>
          <pc:sldLayoutMkLst>
            <pc:docMk/>
            <pc:sldMasterMk cId="1418234404" sldId="2147483712"/>
            <pc:sldLayoutMk cId="1393908534" sldId="214748371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8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1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5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8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4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0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8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6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X6JXroj9Lw?feature=oemb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B864D-8C30-48FC-92A0-55D25040F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3749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Du </a:t>
            </a:r>
            <a:r>
              <a:rPr lang="en-US" sz="4400" dirty="0" err="1">
                <a:solidFill>
                  <a:schemeClr val="bg1"/>
                </a:solidFill>
              </a:rPr>
              <a:t>som</a:t>
            </a:r>
            <a:r>
              <a:rPr lang="en-US" sz="4400" dirty="0">
                <a:solidFill>
                  <a:schemeClr val="bg1"/>
                </a:solidFill>
              </a:rPr>
              <a:t> har </a:t>
            </a:r>
            <a:r>
              <a:rPr lang="en-US" sz="4400" dirty="0" err="1">
                <a:solidFill>
                  <a:schemeClr val="bg1"/>
                </a:solidFill>
              </a:rPr>
              <a:t>tændt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millioner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af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stjerner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udendørs, mand, vand, stående&#10;&#10;Beskrivelsen er genereret automatisk">
            <a:extLst>
              <a:ext uri="{FF2B5EF4-FFF2-40B4-BE49-F238E27FC236}">
                <a16:creationId xmlns:a16="http://schemas.microsoft.com/office/drawing/2014/main" id="{189965D3-1347-46D2-850A-F2B21C82C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2696" r="530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AF192D-7203-49AA-960D-D69C07BA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 err="1">
                <a:solidFill>
                  <a:srgbClr val="FFFFFF"/>
                </a:solidFill>
              </a:rPr>
              <a:t>Millioner</a:t>
            </a:r>
            <a:r>
              <a:rPr lang="en-US" sz="8000" dirty="0">
                <a:solidFill>
                  <a:srgbClr val="FFFFFF"/>
                </a:solidFill>
              </a:rPr>
              <a:t> </a:t>
            </a:r>
            <a:r>
              <a:rPr lang="en-US" sz="8000" dirty="0" err="1">
                <a:solidFill>
                  <a:srgbClr val="FFFFFF"/>
                </a:solidFill>
              </a:rPr>
              <a:t>af</a:t>
            </a:r>
            <a:r>
              <a:rPr lang="en-US" sz="8000" dirty="0">
                <a:solidFill>
                  <a:srgbClr val="FFFFFF"/>
                </a:solidFill>
              </a:rPr>
              <a:t> </a:t>
            </a:r>
            <a:r>
              <a:rPr lang="en-US" sz="8000" dirty="0" err="1">
                <a:solidFill>
                  <a:srgbClr val="FFFFFF"/>
                </a:solidFill>
              </a:rPr>
              <a:t>stjerner</a:t>
            </a:r>
            <a:endParaRPr lang="da-DK" dirty="0" err="1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udendørs, skyer, overskyet, plan&#10;&#10;Beskrivelsen er genereret automatisk">
            <a:extLst>
              <a:ext uri="{FF2B5EF4-FFF2-40B4-BE49-F238E27FC236}">
                <a16:creationId xmlns:a16="http://schemas.microsoft.com/office/drawing/2014/main" id="{340C7462-10D0-4FED-BFA5-B91A5DEA3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B55C6A-6945-461E-ABF6-4A475932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402" y="164220"/>
            <a:ext cx="10058400" cy="7690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u="sng" dirty="0">
                <a:solidFill>
                  <a:schemeClr val="tx1"/>
                </a:solidFill>
              </a:rPr>
              <a:t>Du </a:t>
            </a:r>
            <a:r>
              <a:rPr lang="en-US" sz="4800" dirty="0" err="1">
                <a:solidFill>
                  <a:schemeClr val="tx1"/>
                </a:solidFill>
              </a:rPr>
              <a:t>som</a:t>
            </a:r>
            <a:r>
              <a:rPr lang="en-US" sz="4800" dirty="0">
                <a:solidFill>
                  <a:schemeClr val="tx1"/>
                </a:solidFill>
              </a:rPr>
              <a:t> har </a:t>
            </a:r>
            <a:r>
              <a:rPr lang="en-US" sz="4800" dirty="0" err="1">
                <a:solidFill>
                  <a:schemeClr val="tx1"/>
                </a:solidFill>
              </a:rPr>
              <a:t>tændt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millioner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af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stjerner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5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4" descr="Et billede, der indeholder ko, udendørs, solnedgang, stående&#10;&#10;Beskrivelsen er genereret automatisk">
            <a:extLst>
              <a:ext uri="{FF2B5EF4-FFF2-40B4-BE49-F238E27FC236}">
                <a16:creationId xmlns:a16="http://schemas.microsoft.com/office/drawing/2014/main" id="{BBFD872E-84B8-4441-870E-F6FF601D7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331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E5F7DD-EE66-4260-BF66-6BEB18C6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Gud vogter og værner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216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bord, beholder, sidder, indendørs&#10;&#10;Beskrivelsen er genereret automatisk">
            <a:extLst>
              <a:ext uri="{FF2B5EF4-FFF2-40B4-BE49-F238E27FC236}">
                <a16:creationId xmlns:a16="http://schemas.microsoft.com/office/drawing/2014/main" id="{B0769C32-633F-4F86-B331-7F434400D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0" b="8754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3CC0E4-E890-4B3D-916D-FD1CC43C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280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Så vi sover trygt – og i ro.</a:t>
            </a:r>
          </a:p>
        </p:txBody>
      </p:sp>
    </p:spTree>
    <p:extLst>
      <p:ext uri="{BB962C8B-B14F-4D97-AF65-F5344CB8AC3E}">
        <p14:creationId xmlns:p14="http://schemas.microsoft.com/office/powerpoint/2010/main" val="351672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79FDEE-7B5E-4CB3-BB20-DCE08043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38" y="492541"/>
            <a:ext cx="4358941" cy="3342747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da-DK" dirty="0">
                <a:solidFill>
                  <a:srgbClr val="FFFFFF"/>
                </a:solidFill>
                <a:ea typeface="+mn-lt"/>
                <a:cs typeface="+mn-lt"/>
              </a:rPr>
              <a:t>Du, som har tændt millioner af stjerner,</a:t>
            </a:r>
            <a:br>
              <a:rPr lang="da-DK" dirty="0">
                <a:ea typeface="+mn-lt"/>
                <a:cs typeface="+mn-lt"/>
              </a:rPr>
            </a:br>
            <a:r>
              <a:rPr lang="da-DK" dirty="0">
                <a:solidFill>
                  <a:srgbClr val="FFFFFF"/>
                </a:solidFill>
                <a:ea typeface="+mn-lt"/>
                <a:cs typeface="+mn-lt"/>
              </a:rPr>
              <a:t>Tænd i vort mørke en tindrende tro.</a:t>
            </a:r>
            <a:br>
              <a:rPr lang="da-DK" dirty="0">
                <a:ea typeface="+mn-lt"/>
                <a:cs typeface="+mn-lt"/>
              </a:rPr>
            </a:br>
            <a:r>
              <a:rPr lang="da-DK" dirty="0">
                <a:solidFill>
                  <a:srgbClr val="FFFFFF"/>
                </a:solidFill>
                <a:ea typeface="+mn-lt"/>
                <a:cs typeface="+mn-lt"/>
              </a:rPr>
              <a:t>Du er vort lys, og du vogter og værner</a:t>
            </a:r>
            <a:br>
              <a:rPr lang="da-DK" dirty="0">
                <a:ea typeface="+mn-lt"/>
                <a:cs typeface="+mn-lt"/>
              </a:rPr>
            </a:br>
            <a:r>
              <a:rPr lang="da-DK" dirty="0">
                <a:solidFill>
                  <a:srgbClr val="FFFFFF"/>
                </a:solidFill>
                <a:ea typeface="+mn-lt"/>
                <a:cs typeface="+mn-lt"/>
              </a:rPr>
              <a:t>Os, så vi sover i tryghed og ro.</a:t>
            </a:r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4" name="Billede 4" descr="Et billede, der indeholder udendørs, natur, nat, himmel&#10;&#10;Beskrivelsen er genereret automatisk">
            <a:extLst>
              <a:ext uri="{FF2B5EF4-FFF2-40B4-BE49-F238E27FC236}">
                <a16:creationId xmlns:a16="http://schemas.microsoft.com/office/drawing/2014/main" id="{3040A97E-254E-4788-AAFE-5C345B40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48" r="19627"/>
          <a:stretch/>
        </p:blipFill>
        <p:spPr>
          <a:xfrm>
            <a:off x="4552077" y="10"/>
            <a:ext cx="7639922" cy="6857990"/>
          </a:xfrm>
          <a:prstGeom prst="rect">
            <a:avLst/>
          </a:prstGeom>
        </p:spPr>
      </p:pic>
      <p:pic>
        <p:nvPicPr>
          <p:cNvPr id="5" name="Billede 5">
            <a:hlinkClick r:id="" action="ppaction://media"/>
            <a:extLst>
              <a:ext uri="{FF2B5EF4-FFF2-40B4-BE49-F238E27FC236}">
                <a16:creationId xmlns:a16="http://schemas.microsoft.com/office/drawing/2014/main" id="{342183D0-19A4-4AD4-BE9A-EF634EB33C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610" y="5284051"/>
            <a:ext cx="1914293" cy="12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4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C34D61"/>
      </a:accent1>
      <a:accent2>
        <a:srgbClr val="B13B80"/>
      </a:accent2>
      <a:accent3>
        <a:srgbClr val="C34DC3"/>
      </a:accent3>
      <a:accent4>
        <a:srgbClr val="803BB1"/>
      </a:accent4>
      <a:accent5>
        <a:srgbClr val="604DC3"/>
      </a:accent5>
      <a:accent6>
        <a:srgbClr val="3B59B1"/>
      </a:accent6>
      <a:hlink>
        <a:srgbClr val="8461CA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5B5A3E-D312-43ED-8E15-29596ACE2E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896F5C-A7B7-4E44-AD2F-A2B416C8A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4ED251-5FEF-4C09-89EF-DAEFC5EE639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7" baseType="lpstr">
      <vt:lpstr>RetrospectVTI</vt:lpstr>
      <vt:lpstr>Du som har tændt millioner af stjerner</vt:lpstr>
      <vt:lpstr>Millioner af stjerner</vt:lpstr>
      <vt:lpstr>Du som har tændt millioner af stjerner</vt:lpstr>
      <vt:lpstr>Gud vogter og værner</vt:lpstr>
      <vt:lpstr>Så vi sover trygt – og i ro.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/>
  <cp:revision>47</cp:revision>
  <dcterms:created xsi:type="dcterms:W3CDTF">2020-09-04T10:54:09Z</dcterms:created>
  <dcterms:modified xsi:type="dcterms:W3CDTF">2020-09-04T11:05:10Z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