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2788F-7B56-4210-9344-1A16655A941E}" v="238" dt="2020-09-29T14:03:59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AE42788F-7B56-4210-9344-1A16655A941E}"/>
    <pc:docChg chg="addSld modSld addMainMaster delMainMaster">
      <pc:chgData name="Ann Berit Lauritsen Molleskolen" userId="S::annx0477@skole.skanderborg.dk::bd955826-7980-4f7f-9117-e24038dd0474" providerId="AD" clId="Web-{AE42788F-7B56-4210-9344-1A16655A941E}" dt="2020-09-29T14:03:59.171" v="242" actId="1076"/>
      <pc:docMkLst>
        <pc:docMk/>
      </pc:docMkLst>
      <pc:sldChg chg="addSp delSp modSp mod setBg modClrScheme setClrOvrMap chgLayout">
        <pc:chgData name="Ann Berit Lauritsen Molleskolen" userId="S::annx0477@skole.skanderborg.dk::bd955826-7980-4f7f-9117-e24038dd0474" providerId="AD" clId="Web-{AE42788F-7B56-4210-9344-1A16655A941E}" dt="2020-09-29T13:54:05.360" v="24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AE42788F-7B56-4210-9344-1A16655A941E}" dt="2020-09-29T13:53:55.484" v="21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35.218" v="17"/>
          <ac:spMkLst>
            <pc:docMk/>
            <pc:sldMk cId="3424942676" sldId="256"/>
            <ac:spMk id="5" creationId="{9E433CB3-EAB2-4842-A1DD-7BC051B5567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35.218" v="17"/>
          <ac:spMkLst>
            <pc:docMk/>
            <pc:sldMk cId="3424942676" sldId="256"/>
            <ac:spMk id="7" creationId="{A87376E7-9AC1-477E-9D52-27424009C1A1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48.015" v="19"/>
          <ac:spMkLst>
            <pc:docMk/>
            <pc:sldMk cId="3424942676" sldId="256"/>
            <ac:spMk id="8" creationId="{A1D7EC86-7CB9-431D-8AC3-8AAF0440B16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27.156" v="15"/>
          <ac:spMkLst>
            <pc:docMk/>
            <pc:sldMk cId="3424942676" sldId="256"/>
            <ac:spMk id="9" creationId="{0671A8AE-40A1-4631-A6B8-581AFF06548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48.015" v="19"/>
          <ac:spMkLst>
            <pc:docMk/>
            <pc:sldMk cId="3424942676" sldId="256"/>
            <ac:spMk id="10" creationId="{D4B9777F-B610-419B-9193-80306388F3E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27.156" v="15"/>
          <ac:spMkLst>
            <pc:docMk/>
            <pc:sldMk cId="3424942676" sldId="256"/>
            <ac:spMk id="11" creationId="{A44CD100-6267-4E62-AA64-2182A3A6A1C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48.015" v="19"/>
          <ac:spMkLst>
            <pc:docMk/>
            <pc:sldMk cId="3424942676" sldId="256"/>
            <ac:spMk id="13" creationId="{311F016A-A753-449B-9EA6-322199B7119E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14" creationId="{3A397E3E-B90C-4D82-BAAA-36F7AC6A4565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48.015" v="19"/>
          <ac:spMkLst>
            <pc:docMk/>
            <pc:sldMk cId="3424942676" sldId="256"/>
            <ac:spMk id="15" creationId="{95106A28-883A-4993-BF9E-C403B81A8D66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3:48.015" v="19"/>
          <ac:spMkLst>
            <pc:docMk/>
            <pc:sldMk cId="3424942676" sldId="256"/>
            <ac:spMk id="17" creationId="{F5AE4E4F-9F4C-43ED-8299-9BD63B74E8F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18" creationId="{7582D135-987B-4B60-98DD-FCAC2EBE000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19" creationId="{F65A9AF0-FB45-4625-A891-9302AB81458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0" creationId="{A27EED08-F758-428D-92F0-868A12EC73FA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4" creationId="{129E7BE5-5357-47DA-9C1C-BFE6E84C3FDE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5" creationId="{90A7F83A-9728-4030-8E45-9ECF1ABCCC1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6" creationId="{1E5A83E3-8A11-4492-BB6E-F5F2240316FB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7" creationId="{6B3AD2E3-0AAD-4808-835D-6DB434CD30B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29" creationId="{FF44C53F-67DE-411B-8D73-EEA2966CA86D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31" creationId="{4D896123-1B32-4CB1-B2ED-E34BBC26B423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4:05.297" v="23"/>
          <ac:spMkLst>
            <pc:docMk/>
            <pc:sldMk cId="3424942676" sldId="256"/>
            <ac:spMk id="34" creationId="{87FD26E4-041F-4EF2-B92D-6034C0F85CCF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4:05.360" v="24"/>
          <ac:spMkLst>
            <pc:docMk/>
            <pc:sldMk cId="3424942676" sldId="256"/>
            <ac:spMk id="36" creationId="{019FDB4D-987D-4C87-A179-9D4616AB2455}"/>
          </ac:spMkLst>
        </pc:spChg>
        <pc:grpChg chg="add del">
          <ac:chgData name="Ann Berit Lauritsen Molleskolen" userId="S::annx0477@skole.skanderborg.dk::bd955826-7980-4f7f-9117-e24038dd0474" providerId="AD" clId="Web-{AE42788F-7B56-4210-9344-1A16655A941E}" dt="2020-09-29T13:54:05.360" v="24"/>
          <ac:grpSpMkLst>
            <pc:docMk/>
            <pc:sldMk cId="3424942676" sldId="256"/>
            <ac:grpSpMk id="21" creationId="{BB7A900B-006E-46F4-831E-5AABAEE45EE1}"/>
          </ac:grpSpMkLst>
        </pc:grpChg>
        <pc:picChg chg="add del">
          <ac:chgData name="Ann Berit Lauritsen Molleskolen" userId="S::annx0477@skole.skanderborg.dk::bd955826-7980-4f7f-9117-e24038dd0474" providerId="AD" clId="Web-{AE42788F-7B56-4210-9344-1A16655A941E}" dt="2020-09-29T13:53:27.156" v="15"/>
          <ac:picMkLst>
            <pc:docMk/>
            <pc:sldMk cId="3424942676" sldId="256"/>
            <ac:picMk id="4" creationId="{ED9F7D09-B308-4822-9BAF-8A3BAF71D57F}"/>
          </ac:picMkLst>
        </pc:picChg>
        <pc:picChg chg="add del">
          <ac:chgData name="Ann Berit Lauritsen Molleskolen" userId="S::annx0477@skole.skanderborg.dk::bd955826-7980-4f7f-9117-e24038dd0474" providerId="AD" clId="Web-{AE42788F-7B56-4210-9344-1A16655A941E}" dt="2020-09-29T13:53:35.218" v="17"/>
          <ac:picMkLst>
            <pc:docMk/>
            <pc:sldMk cId="3424942676" sldId="256"/>
            <ac:picMk id="6" creationId="{7F0589AB-8409-4497-A2FD-6D40C39B0C39}"/>
          </ac:picMkLst>
        </pc:picChg>
        <pc:picChg chg="add del">
          <ac:chgData name="Ann Berit Lauritsen Molleskolen" userId="S::annx0477@skole.skanderborg.dk::bd955826-7980-4f7f-9117-e24038dd0474" providerId="AD" clId="Web-{AE42788F-7B56-4210-9344-1A16655A941E}" dt="2020-09-29T13:53:48.015" v="19"/>
          <ac:picMkLst>
            <pc:docMk/>
            <pc:sldMk cId="3424942676" sldId="256"/>
            <ac:picMk id="12" creationId="{4FB154AD-8BDC-4895-A27E-57332C7A17C4}"/>
          </ac:picMkLst>
        </pc:picChg>
        <pc:picChg chg="add mod">
          <ac:chgData name="Ann Berit Lauritsen Molleskolen" userId="S::annx0477@skole.skanderborg.dk::bd955826-7980-4f7f-9117-e24038dd0474" providerId="AD" clId="Web-{AE42788F-7B56-4210-9344-1A16655A941E}" dt="2020-09-29T13:54:05.360" v="24"/>
          <ac:picMkLst>
            <pc:docMk/>
            <pc:sldMk cId="3424942676" sldId="256"/>
            <ac:picMk id="16" creationId="{E46E11A5-8EE0-4022-AE32-3914B209601C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3:55:39.190" v="42"/>
        <pc:sldMkLst>
          <pc:docMk/>
          <pc:sldMk cId="2451011094" sldId="257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3:55:39.190" v="42"/>
          <ac:spMkLst>
            <pc:docMk/>
            <pc:sldMk cId="2451011094" sldId="257"/>
            <ac:spMk id="2" creationId="{25DCBB47-4B24-4144-B313-BFD4460BA043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5:34.643" v="41"/>
          <ac:spMkLst>
            <pc:docMk/>
            <pc:sldMk cId="2451011094" sldId="257"/>
            <ac:spMk id="3" creationId="{44322271-5B0B-4C84-9E3E-9904AFEAA4BF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5:39.190" v="42"/>
          <ac:spMkLst>
            <pc:docMk/>
            <pc:sldMk cId="2451011094" sldId="257"/>
            <ac:spMk id="9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5:39.190" v="42"/>
          <ac:spMkLst>
            <pc:docMk/>
            <pc:sldMk cId="2451011094" sldId="257"/>
            <ac:spMk id="11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5:39.190" v="42"/>
          <ac:spMkLst>
            <pc:docMk/>
            <pc:sldMk cId="2451011094" sldId="257"/>
            <ac:spMk id="13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5:39.190" v="42"/>
          <ac:spMkLst>
            <pc:docMk/>
            <pc:sldMk cId="2451011094" sldId="257"/>
            <ac:spMk id="15" creationId="{1145F121-7DB3-4C20-B960-333CE2967F69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3:55:39.190" v="42"/>
          <ac:picMkLst>
            <pc:docMk/>
            <pc:sldMk cId="2451011094" sldId="257"/>
            <ac:picMk id="4" creationId="{C9A08DBA-6D11-4A1A-AA3E-0E9E2DF58619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3:56:36.129" v="60"/>
        <pc:sldMkLst>
          <pc:docMk/>
          <pc:sldMk cId="4077658752" sldId="258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2" creationId="{45D652AA-3354-4757-828E-13C86DB1200B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6:23.207" v="57"/>
          <ac:spMkLst>
            <pc:docMk/>
            <pc:sldMk cId="4077658752" sldId="258"/>
            <ac:spMk id="3" creationId="{8861586C-BDC5-468F-AB7C-5AAA1EDB1C1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6:32.488" v="59"/>
          <ac:spMkLst>
            <pc:docMk/>
            <pc:sldMk cId="4077658752" sldId="258"/>
            <ac:spMk id="8" creationId="{4B2C3795-A4FC-4D81-A691-135632E972C0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11" creationId="{E3CBB9B1-7B7D-4BA1-A1AF-572168B39539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13" creationId="{907741FC-B544-4A6E-B831-6789D042333D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15" creationId="{3F0BE7ED-7814-4273-B18A-F26CC0380380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20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22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24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6:36.129" v="60"/>
          <ac:spMkLst>
            <pc:docMk/>
            <pc:sldMk cId="4077658752" sldId="258"/>
            <ac:spMk id="26" creationId="{1145F121-7DB3-4C20-B960-333CE2967F69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3:56:36.129" v="60"/>
          <ac:picMkLst>
            <pc:docMk/>
            <pc:sldMk cId="4077658752" sldId="258"/>
            <ac:picMk id="4" creationId="{7CEE4949-5CDA-409C-91DE-E88AC1F9CCD6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3:57:14.739" v="95"/>
        <pc:sldMkLst>
          <pc:docMk/>
          <pc:sldMk cId="4200697970" sldId="259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3:57:14.739" v="95"/>
          <ac:spMkLst>
            <pc:docMk/>
            <pc:sldMk cId="4200697970" sldId="259"/>
            <ac:spMk id="2" creationId="{9F552984-77FE-4E6D-B042-69D4E355CB99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7:04.130" v="62"/>
          <ac:spMkLst>
            <pc:docMk/>
            <pc:sldMk cId="4200697970" sldId="259"/>
            <ac:spMk id="3" creationId="{351EB295-0CD9-4360-9C77-8864F31A33C1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14.739" v="95"/>
          <ac:spMkLst>
            <pc:docMk/>
            <pc:sldMk cId="4200697970" sldId="259"/>
            <ac:spMk id="9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14.739" v="95"/>
          <ac:spMkLst>
            <pc:docMk/>
            <pc:sldMk cId="4200697970" sldId="259"/>
            <ac:spMk id="11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14.739" v="95"/>
          <ac:spMkLst>
            <pc:docMk/>
            <pc:sldMk cId="4200697970" sldId="259"/>
            <ac:spMk id="13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14.739" v="95"/>
          <ac:spMkLst>
            <pc:docMk/>
            <pc:sldMk cId="4200697970" sldId="259"/>
            <ac:spMk id="15" creationId="{1145F121-7DB3-4C20-B960-333CE2967F69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3:57:14.739" v="95"/>
          <ac:picMkLst>
            <pc:docMk/>
            <pc:sldMk cId="4200697970" sldId="259"/>
            <ac:picMk id="4" creationId="{4A76609F-A71F-417C-86FB-D97F2FA69758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3:57:46.427" v="102"/>
        <pc:sldMkLst>
          <pc:docMk/>
          <pc:sldMk cId="2560823765" sldId="260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3:57:46.427" v="102"/>
          <ac:spMkLst>
            <pc:docMk/>
            <pc:sldMk cId="2560823765" sldId="260"/>
            <ac:spMk id="2" creationId="{C65E3917-BAD0-41CA-9388-DF0322C8236F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7:43.115" v="101"/>
          <ac:spMkLst>
            <pc:docMk/>
            <pc:sldMk cId="2560823765" sldId="260"/>
            <ac:spMk id="3" creationId="{9CA163C1-EE4F-4916-91CA-0CEFC18E86C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46.427" v="102"/>
          <ac:spMkLst>
            <pc:docMk/>
            <pc:sldMk cId="2560823765" sldId="260"/>
            <ac:spMk id="9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46.427" v="102"/>
          <ac:spMkLst>
            <pc:docMk/>
            <pc:sldMk cId="2560823765" sldId="260"/>
            <ac:spMk id="11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46.427" v="102"/>
          <ac:spMkLst>
            <pc:docMk/>
            <pc:sldMk cId="2560823765" sldId="260"/>
            <ac:spMk id="13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7:46.427" v="102"/>
          <ac:spMkLst>
            <pc:docMk/>
            <pc:sldMk cId="2560823765" sldId="260"/>
            <ac:spMk id="15" creationId="{019FDB4D-987D-4C87-A179-9D4616AB2455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3:57:46.427" v="102"/>
          <ac:picMkLst>
            <pc:docMk/>
            <pc:sldMk cId="2560823765" sldId="260"/>
            <ac:picMk id="4" creationId="{2F7FFDBB-D7AA-4824-A607-5463634CFE29}"/>
          </ac:picMkLst>
        </pc:picChg>
      </pc:sldChg>
      <pc:sldChg chg="addSp delSp modSp new">
        <pc:chgData name="Ann Berit Lauritsen Molleskolen" userId="S::annx0477@skole.skanderborg.dk::bd955826-7980-4f7f-9117-e24038dd0474" providerId="AD" clId="Web-{AE42788F-7B56-4210-9344-1A16655A941E}" dt="2020-09-29T14:03:59.171" v="242" actId="1076"/>
        <pc:sldMkLst>
          <pc:docMk/>
          <pc:sldMk cId="421404163" sldId="261"/>
        </pc:sldMkLst>
        <pc:spChg chg="del">
          <ac:chgData name="Ann Berit Lauritsen Molleskolen" userId="S::annx0477@skole.skanderborg.dk::bd955826-7980-4f7f-9117-e24038dd0474" providerId="AD" clId="Web-{AE42788F-7B56-4210-9344-1A16655A941E}" dt="2020-09-29T13:57:58.443" v="104"/>
          <ac:spMkLst>
            <pc:docMk/>
            <pc:sldMk cId="421404163" sldId="261"/>
            <ac:spMk id="2" creationId="{37332FA0-DF2D-4D25-BD7A-8AFD5321D4B7}"/>
          </ac:spMkLst>
        </pc:spChg>
        <pc:spChg chg="mod">
          <ac:chgData name="Ann Berit Lauritsen Molleskolen" userId="S::annx0477@skole.skanderborg.dk::bd955826-7980-4f7f-9117-e24038dd0474" providerId="AD" clId="Web-{AE42788F-7B56-4210-9344-1A16655A941E}" dt="2020-09-29T13:58:58.273" v="145" actId="20577"/>
          <ac:spMkLst>
            <pc:docMk/>
            <pc:sldMk cId="421404163" sldId="261"/>
            <ac:spMk id="3" creationId="{F4AA723B-659D-44AA-903C-84E664A4EE8D}"/>
          </ac:spMkLst>
        </pc:spChg>
        <pc:picChg chg="add mod">
          <ac:chgData name="Ann Berit Lauritsen Molleskolen" userId="S::annx0477@skole.skanderborg.dk::bd955826-7980-4f7f-9117-e24038dd0474" providerId="AD" clId="Web-{AE42788F-7B56-4210-9344-1A16655A941E}" dt="2020-09-29T14:03:59.171" v="242" actId="1076"/>
          <ac:picMkLst>
            <pc:docMk/>
            <pc:sldMk cId="421404163" sldId="261"/>
            <ac:picMk id="4" creationId="{132F0469-C3C3-4ECA-8A55-40487512002F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3:59:21.602" v="154" actId="1076"/>
        <pc:sldMkLst>
          <pc:docMk/>
          <pc:sldMk cId="4222990968" sldId="262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3:59:21.602" v="154" actId="1076"/>
          <ac:spMkLst>
            <pc:docMk/>
            <pc:sldMk cId="4222990968" sldId="262"/>
            <ac:spMk id="2" creationId="{337D0CD7-BBAC-4930-8857-6185AF6AE3AD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9:04.789" v="148"/>
          <ac:spMkLst>
            <pc:docMk/>
            <pc:sldMk cId="4222990968" sldId="262"/>
            <ac:spMk id="3" creationId="{192E08D9-6E2B-4480-8C68-1CF651F23C24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14.398" v="152"/>
          <ac:spMkLst>
            <pc:docMk/>
            <pc:sldMk cId="4222990968" sldId="262"/>
            <ac:spMk id="9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14.398" v="152"/>
          <ac:spMkLst>
            <pc:docMk/>
            <pc:sldMk cId="4222990968" sldId="262"/>
            <ac:spMk id="11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14.398" v="152"/>
          <ac:spMkLst>
            <pc:docMk/>
            <pc:sldMk cId="4222990968" sldId="262"/>
            <ac:spMk id="13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14.398" v="152"/>
          <ac:spMkLst>
            <pc:docMk/>
            <pc:sldMk cId="4222990968" sldId="262"/>
            <ac:spMk id="15" creationId="{019FDB4D-987D-4C87-A179-9D4616AB2455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3:59:14.398" v="152"/>
          <ac:picMkLst>
            <pc:docMk/>
            <pc:sldMk cId="4222990968" sldId="262"/>
            <ac:picMk id="4" creationId="{D82D8644-87E2-4C0B-B2E0-3FB734388475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4:00:14.119" v="163" actId="1076"/>
        <pc:sldMkLst>
          <pc:docMk/>
          <pc:sldMk cId="19804672" sldId="263"/>
        </pc:sldMkLst>
        <pc:spChg chg="mod">
          <ac:chgData name="Ann Berit Lauritsen Molleskolen" userId="S::annx0477@skole.skanderborg.dk::bd955826-7980-4f7f-9117-e24038dd0474" providerId="AD" clId="Web-{AE42788F-7B56-4210-9344-1A16655A941E}" dt="2020-09-29T14:00:14.119" v="163" actId="1076"/>
          <ac:spMkLst>
            <pc:docMk/>
            <pc:sldMk cId="19804672" sldId="263"/>
            <ac:spMk id="2" creationId="{355662C7-23FD-4853-9030-997E6391941D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3:59:45.477" v="156"/>
          <ac:spMkLst>
            <pc:docMk/>
            <pc:sldMk cId="19804672" sldId="263"/>
            <ac:spMk id="3" creationId="{E04F32E0-7D2C-4555-8F65-47ACE82AA7F8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0:00.337" v="161"/>
          <ac:spMkLst>
            <pc:docMk/>
            <pc:sldMk cId="19804672" sldId="263"/>
            <ac:spMk id="8" creationId="{6D3A2D63-7801-447A-8357-A9DAB8E983C1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57.321" v="160"/>
          <ac:spMkLst>
            <pc:docMk/>
            <pc:sldMk cId="19804672" sldId="263"/>
            <ac:spMk id="11" creationId="{E3CBB9B1-7B7D-4BA1-A1AF-572168B39539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57.321" v="160"/>
          <ac:spMkLst>
            <pc:docMk/>
            <pc:sldMk cId="19804672" sldId="263"/>
            <ac:spMk id="13" creationId="{907741FC-B544-4A6E-B831-6789D042333D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3:59:57.321" v="160"/>
          <ac:spMkLst>
            <pc:docMk/>
            <pc:sldMk cId="19804672" sldId="263"/>
            <ac:spMk id="15" creationId="{3F0BE7ED-7814-4273-B18A-F26CC0380380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4:00:12.384" v="162" actId="1076"/>
          <ac:picMkLst>
            <pc:docMk/>
            <pc:sldMk cId="19804672" sldId="263"/>
            <ac:picMk id="4" creationId="{DAE36954-2A72-4994-A716-E320B75DCB08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4:02:09.262" v="212" actId="1076"/>
        <pc:sldMkLst>
          <pc:docMk/>
          <pc:sldMk cId="142511766" sldId="264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4:02:09.262" v="212" actId="1076"/>
          <ac:spMkLst>
            <pc:docMk/>
            <pc:sldMk cId="142511766" sldId="264"/>
            <ac:spMk id="2" creationId="{B9F4F9BC-0576-4D85-9E11-184B1654C6C2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4:00:41.682" v="165"/>
          <ac:spMkLst>
            <pc:docMk/>
            <pc:sldMk cId="142511766" sldId="264"/>
            <ac:spMk id="3" creationId="{169E0E29-B458-41EF-A2C0-3CF5FAD0C398}"/>
          </ac:spMkLst>
        </pc:spChg>
        <pc:spChg chg="add del mod">
          <ac:chgData name="Ann Berit Lauritsen Molleskolen" userId="S::annx0477@skole.skanderborg.dk::bd955826-7980-4f7f-9117-e24038dd0474" providerId="AD" clId="Web-{AE42788F-7B56-4210-9344-1A16655A941E}" dt="2020-09-29T14:01:54.355" v="208"/>
          <ac:spMkLst>
            <pc:docMk/>
            <pc:sldMk cId="142511766" sldId="264"/>
            <ac:spMk id="6" creationId="{6C59575A-AD40-44D0-8323-76AFA565E2C9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9" creationId="{BD4C0BBB-0042-4603-A226-6117F3FD5B3C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11" creationId="{EC44F520-2598-460E-9F91-B02F60830CA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13" creationId="{ACE9E2ED-2BB1-46AE-A037-86EC1BFB3373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15" creationId="{D28B54C3-B57B-472A-B96E-1FCB67093DC2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17" creationId="{C4C9F2B0-1044-46EB-8AEB-C3BFFDE6C2CC}"/>
          </ac:spMkLst>
        </pc:spChg>
        <pc:spChg chg="add del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19" creationId="{7DB3C429-F8DA-49B9-AF84-21996FCF78B5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24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26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28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2:00.512" v="209"/>
          <ac:spMkLst>
            <pc:docMk/>
            <pc:sldMk cId="142511766" sldId="264"/>
            <ac:spMk id="30" creationId="{1145F121-7DB3-4C20-B960-333CE2967F69}"/>
          </ac:spMkLst>
        </pc:spChg>
        <pc:picChg chg="add del mod ord">
          <ac:chgData name="Ann Berit Lauritsen Molleskolen" userId="S::annx0477@skole.skanderborg.dk::bd955826-7980-4f7f-9117-e24038dd0474" providerId="AD" clId="Web-{AE42788F-7B56-4210-9344-1A16655A941E}" dt="2020-09-29T14:01:49.574" v="207"/>
          <ac:picMkLst>
            <pc:docMk/>
            <pc:sldMk cId="142511766" sldId="264"/>
            <ac:picMk id="4" creationId="{BB4E94DD-C514-44A3-9278-944DC2905FF4}"/>
          </ac:picMkLst>
        </pc:picChg>
        <pc:picChg chg="add mod ord">
          <ac:chgData name="Ann Berit Lauritsen Molleskolen" userId="S::annx0477@skole.skanderborg.dk::bd955826-7980-4f7f-9117-e24038dd0474" providerId="AD" clId="Web-{AE42788F-7B56-4210-9344-1A16655A941E}" dt="2020-09-29T14:02:00.512" v="209"/>
          <ac:picMkLst>
            <pc:docMk/>
            <pc:sldMk cId="142511766" sldId="264"/>
            <ac:picMk id="7" creationId="{FBF915F1-F5A6-4E35-B69F-1776238501D9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AE42788F-7B56-4210-9344-1A16655A941E}" dt="2020-09-29T14:03:09.982" v="240" actId="1076"/>
        <pc:sldMkLst>
          <pc:docMk/>
          <pc:sldMk cId="3207808874" sldId="265"/>
        </pc:sldMkLst>
        <pc:spChg chg="mod ord">
          <ac:chgData name="Ann Berit Lauritsen Molleskolen" userId="S::annx0477@skole.skanderborg.dk::bd955826-7980-4f7f-9117-e24038dd0474" providerId="AD" clId="Web-{AE42788F-7B56-4210-9344-1A16655A941E}" dt="2020-09-29T14:03:09.982" v="240" actId="1076"/>
          <ac:spMkLst>
            <pc:docMk/>
            <pc:sldMk cId="3207808874" sldId="265"/>
            <ac:spMk id="2" creationId="{9CF8AFC6-30A7-43B7-8214-80A48B12E45B}"/>
          </ac:spMkLst>
        </pc:spChg>
        <pc:spChg chg="del">
          <ac:chgData name="Ann Berit Lauritsen Molleskolen" userId="S::annx0477@skole.skanderborg.dk::bd955826-7980-4f7f-9117-e24038dd0474" providerId="AD" clId="Web-{AE42788F-7B56-4210-9344-1A16655A941E}" dt="2020-09-29T14:02:56.607" v="213"/>
          <ac:spMkLst>
            <pc:docMk/>
            <pc:sldMk cId="3207808874" sldId="265"/>
            <ac:spMk id="3" creationId="{D92555D4-9404-40F9-A795-6E66E203E0A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3:05.810" v="239"/>
          <ac:spMkLst>
            <pc:docMk/>
            <pc:sldMk cId="3207808874" sldId="265"/>
            <ac:spMk id="9" creationId="{BD4C0BBB-0042-4603-A226-6117F3FD5B3C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3:05.810" v="239"/>
          <ac:spMkLst>
            <pc:docMk/>
            <pc:sldMk cId="3207808874" sldId="265"/>
            <ac:spMk id="11" creationId="{EC44F520-2598-460E-9F91-B02F60830CA2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3:05.810" v="239"/>
          <ac:spMkLst>
            <pc:docMk/>
            <pc:sldMk cId="3207808874" sldId="265"/>
            <ac:spMk id="13" creationId="{4D896123-1B32-4CB1-B2ED-E34BBC26B423}"/>
          </ac:spMkLst>
        </pc:spChg>
        <pc:spChg chg="add">
          <ac:chgData name="Ann Berit Lauritsen Molleskolen" userId="S::annx0477@skole.skanderborg.dk::bd955826-7980-4f7f-9117-e24038dd0474" providerId="AD" clId="Web-{AE42788F-7B56-4210-9344-1A16655A941E}" dt="2020-09-29T14:03:05.810" v="239"/>
          <ac:spMkLst>
            <pc:docMk/>
            <pc:sldMk cId="3207808874" sldId="265"/>
            <ac:spMk id="15" creationId="{1145F121-7DB3-4C20-B960-333CE2967F69}"/>
          </ac:spMkLst>
        </pc:spChg>
        <pc:picChg chg="add mod ord">
          <ac:chgData name="Ann Berit Lauritsen Molleskolen" userId="S::annx0477@skole.skanderborg.dk::bd955826-7980-4f7f-9117-e24038dd0474" providerId="AD" clId="Web-{AE42788F-7B56-4210-9344-1A16655A941E}" dt="2020-09-29T14:03:05.810" v="239"/>
          <ac:picMkLst>
            <pc:docMk/>
            <pc:sldMk cId="3207808874" sldId="265"/>
            <ac:picMk id="4" creationId="{5852AD8C-D8CF-428F-A01E-35EB735BA1A3}"/>
          </ac:picMkLst>
        </pc:picChg>
      </pc:sld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3:48.125" v="20"/>
        <pc:sldMasterMkLst>
          <pc:docMk/>
          <pc:sldMasterMk cId="450563959" sldId="2147483648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1161660118" sldId="214748364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3657976120" sldId="214748365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1013714516" sldId="214748365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2771968318" sldId="214748365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1786149928" sldId="214748365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737749525" sldId="214748365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525010303" sldId="214748365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904532810" sldId="214748365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2934600751" sldId="214748365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3783993635" sldId="214748365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125" v="2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4:05.360" v="24"/>
        <pc:sldMasterMkLst>
          <pc:docMk/>
          <pc:sldMasterMk cId="2725346419" sldId="2147483712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1276268841" sldId="214748370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1592958836" sldId="214748370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243139618" sldId="214748370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3480339943" sldId="214748370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4011101455" sldId="214748370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3987607462" sldId="214748370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2332829455" sldId="214748370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3535688913" sldId="214748370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3479657611" sldId="214748370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1641436895" sldId="214748371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2725346419" sldId="2147483712"/>
            <pc:sldLayoutMk cId="427186872" sldId="2147483711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3:35.218" v="17"/>
        <pc:sldMasterMkLst>
          <pc:docMk/>
          <pc:sldMasterMk cId="3196332774" sldId="2147483725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209474991" sldId="214748371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2643154387" sldId="214748371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1389975933" sldId="214748371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748263491" sldId="214748371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231791866" sldId="214748371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470557885" sldId="214748371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2096087565" sldId="214748372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2669864786" sldId="214748372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501664250" sldId="214748372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906958430" sldId="214748372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35.218" v="17"/>
          <pc:sldLayoutMkLst>
            <pc:docMk/>
            <pc:sldMasterMk cId="3196332774" sldId="2147483725"/>
            <pc:sldLayoutMk cId="3536947052" sldId="2147483724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3:27.156" v="15"/>
        <pc:sldMasterMkLst>
          <pc:docMk/>
          <pc:sldMasterMk cId="2561428431" sldId="2147483739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1992387260" sldId="214748372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3890682555" sldId="214748372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4183336448" sldId="214748373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3872728824" sldId="214748373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2993870936" sldId="214748373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3566247057" sldId="214748373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2077587607" sldId="214748373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2062699210" sldId="214748373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3680405800" sldId="214748373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1610030122" sldId="214748373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27.156" v="15"/>
          <pc:sldLayoutMkLst>
            <pc:docMk/>
            <pc:sldMasterMk cId="2561428431" sldId="2147483739"/>
            <pc:sldLayoutMk cId="417420873" sldId="2147483738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4:05.297" v="23"/>
        <pc:sldMasterMkLst>
          <pc:docMk/>
          <pc:sldMasterMk cId="2030625349" sldId="2147483749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1895817356" sldId="214748373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2007530304" sldId="214748373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1335077569" sldId="214748374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2729421589" sldId="214748374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1219665987" sldId="214748374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4111228729" sldId="214748374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4283137368" sldId="214748374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3604872440" sldId="214748374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4037428291" sldId="214748374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1077150132" sldId="214748374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4:05.297" v="23"/>
          <pc:sldLayoutMkLst>
            <pc:docMk/>
            <pc:sldMasterMk cId="2030625349" sldId="2147483749"/>
            <pc:sldLayoutMk cId="3798211355" sldId="2147483748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AE42788F-7B56-4210-9344-1A16655A941E}" dt="2020-09-29T13:53:48.015" v="19"/>
        <pc:sldMasterMkLst>
          <pc:docMk/>
          <pc:sldMasterMk cId="3972057538" sldId="2147483751"/>
        </pc:sldMasterMkLst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1802234723" sldId="2147483740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2120566088" sldId="2147483741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2569419260" sldId="2147483742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3928742097" sldId="2147483743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4116091310" sldId="2147483744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589594009" sldId="2147483745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957408227" sldId="2147483746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707690412" sldId="2147483747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1477815228" sldId="2147483748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4077844063" sldId="2147483749"/>
          </pc:sldLayoutMkLst>
        </pc:sldLayoutChg>
        <pc:sldLayoutChg chg="add del">
          <pc:chgData name="Ann Berit Lauritsen Molleskolen" userId="S::annx0477@skole.skanderborg.dk::bd955826-7980-4f7f-9117-e24038dd0474" providerId="AD" clId="Web-{AE42788F-7B56-4210-9344-1A16655A941E}" dt="2020-09-29T13:53:48.015" v="19"/>
          <pc:sldLayoutMkLst>
            <pc:docMk/>
            <pc:sldMasterMk cId="3972057538" sldId="2147483751"/>
            <pc:sldLayoutMk cId="2407670014" sldId="2147483750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AE42788F-7B56-4210-9344-1A16655A941E}" dt="2020-09-29T13:54:05.360" v="24"/>
        <pc:sldMasterMkLst>
          <pc:docMk/>
          <pc:sldMasterMk cId="3798917770" sldId="2147483788"/>
        </pc:sldMasterMkLst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4099625699" sldId="2147483777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662941134" sldId="2147483778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92995397" sldId="2147483779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2798177897" sldId="2147483780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2449354578" sldId="2147483781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4146636421" sldId="2147483782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1161225464" sldId="2147483783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2359495213" sldId="2147483784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1608540670" sldId="2147483785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538985739" sldId="2147483786"/>
          </pc:sldLayoutMkLst>
        </pc:sldLayoutChg>
        <pc:sldLayoutChg chg="add">
          <pc:chgData name="Ann Berit Lauritsen Molleskolen" userId="S::annx0477@skole.skanderborg.dk::bd955826-7980-4f7f-9117-e24038dd0474" providerId="AD" clId="Web-{AE42788F-7B56-4210-9344-1A16655A941E}" dt="2020-09-29T13:54:05.360" v="24"/>
          <pc:sldLayoutMkLst>
            <pc:docMk/>
            <pc:sldMasterMk cId="3798917770" sldId="2147483788"/>
            <pc:sldLayoutMk cId="3810767681" sldId="214748378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7j_wJyAG8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3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46E11A5-8EE0-4022-AE32-3914B2096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2" b="7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Jeg ved en lærkerede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AA723B-659D-44AA-903C-84E664A4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7627"/>
            <a:ext cx="10240903" cy="531349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Jeg ved en lærkerede</a:t>
            </a:r>
          </a:p>
          <a:p>
            <a:pPr marL="0" indent="0">
              <a:buNone/>
            </a:pPr>
            <a:r>
              <a:rPr lang="da-DK" dirty="0"/>
              <a:t>Jeg siger ikke </a:t>
            </a:r>
            <a:r>
              <a:rPr lang="da-DK" dirty="0" err="1"/>
              <a:t>mer</a:t>
            </a:r>
            <a:r>
              <a:rPr lang="da-DK" dirty="0"/>
              <a:t>'</a:t>
            </a:r>
          </a:p>
          <a:p>
            <a:pPr marL="0" indent="0">
              <a:buNone/>
            </a:pPr>
            <a:r>
              <a:rPr lang="da-DK" dirty="0"/>
              <a:t>Den findes på en hede</a:t>
            </a:r>
          </a:p>
          <a:p>
            <a:pPr marL="0" indent="0">
              <a:buNone/>
            </a:pPr>
            <a:r>
              <a:rPr lang="da-DK" dirty="0"/>
              <a:t>Et sted som ingen ser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 reden er der unger</a:t>
            </a:r>
          </a:p>
          <a:p>
            <a:pPr marL="0" indent="0">
              <a:buNone/>
            </a:pPr>
            <a:r>
              <a:rPr lang="da-DK" dirty="0"/>
              <a:t>Og ungerne har dun</a:t>
            </a:r>
          </a:p>
          <a:p>
            <a:pPr marL="0" indent="0">
              <a:buNone/>
            </a:pPr>
            <a:r>
              <a:rPr lang="da-DK" dirty="0"/>
              <a:t>De pipper, de har tunger</a:t>
            </a:r>
          </a:p>
          <a:p>
            <a:pPr marL="0" indent="0">
              <a:buNone/>
            </a:pPr>
            <a:r>
              <a:rPr lang="da-DK" dirty="0"/>
              <a:t>Og reden er så lun</a:t>
            </a:r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132F0469-C3C3-4ECA-8A55-404875120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41344" y="182165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udendørs, fugl, objekt, græs&#10;&#10;Beskrivelsen er genereret automatisk">
            <a:extLst>
              <a:ext uri="{FF2B5EF4-FFF2-40B4-BE49-F238E27FC236}">
                <a16:creationId xmlns:a16="http://schemas.microsoft.com/office/drawing/2014/main" id="{C9A08DBA-6D11-4A1A-AA3E-0E9E2DF58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0" b="7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DCBB47-4B24-4144-B313-BFD4460B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En lærkerede</a:t>
            </a:r>
          </a:p>
        </p:txBody>
      </p:sp>
    </p:spTree>
    <p:extLst>
      <p:ext uri="{BB962C8B-B14F-4D97-AF65-F5344CB8AC3E}">
        <p14:creationId xmlns:p14="http://schemas.microsoft.com/office/powerpoint/2010/main" val="24510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person, indendørs, kvinde, hår&#10;&#10;Beskrivelsen er genereret automatisk">
            <a:extLst>
              <a:ext uri="{FF2B5EF4-FFF2-40B4-BE49-F238E27FC236}">
                <a16:creationId xmlns:a16="http://schemas.microsoft.com/office/drawing/2014/main" id="{7CEE4949-5CDA-409C-91DE-E88AC1F9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D652AA-3354-4757-828E-13C86DB1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Jeg siger ikke mer'</a:t>
            </a:r>
          </a:p>
        </p:txBody>
      </p:sp>
    </p:spTree>
    <p:extLst>
      <p:ext uri="{BB962C8B-B14F-4D97-AF65-F5344CB8AC3E}">
        <p14:creationId xmlns:p14="http://schemas.microsoft.com/office/powerpoint/2010/main" val="40776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græs, udendørs, felt, bygning&#10;&#10;Beskrivelsen er genereret automatisk">
            <a:extLst>
              <a:ext uri="{FF2B5EF4-FFF2-40B4-BE49-F238E27FC236}">
                <a16:creationId xmlns:a16="http://schemas.microsoft.com/office/drawing/2014/main" id="{4A76609F-A71F-417C-86FB-D97F2FA6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552984-77FE-4E6D-B042-69D4E355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den findes på en hede</a:t>
            </a:r>
          </a:p>
        </p:txBody>
      </p:sp>
    </p:spTree>
    <p:extLst>
      <p:ext uri="{BB962C8B-B14F-4D97-AF65-F5344CB8AC3E}">
        <p14:creationId xmlns:p14="http://schemas.microsoft.com/office/powerpoint/2010/main" val="420069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blomst, lilla, lyserød, plante&#10;&#10;Beskrivelsen er genereret automatisk">
            <a:extLst>
              <a:ext uri="{FF2B5EF4-FFF2-40B4-BE49-F238E27FC236}">
                <a16:creationId xmlns:a16="http://schemas.microsoft.com/office/drawing/2014/main" id="{2F7FFDBB-D7AA-4824-A607-5463634CF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59" b="1376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5E3917-BAD0-41CA-9388-DF0322C8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lyng</a:t>
            </a:r>
          </a:p>
        </p:txBody>
      </p:sp>
    </p:spTree>
    <p:extLst>
      <p:ext uri="{BB962C8B-B14F-4D97-AF65-F5344CB8AC3E}">
        <p14:creationId xmlns:p14="http://schemas.microsoft.com/office/powerpoint/2010/main" val="256082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fugl, sidder, mad, lille&#10;&#10;Beskrivelsen er genereret automatisk">
            <a:extLst>
              <a:ext uri="{FF2B5EF4-FFF2-40B4-BE49-F238E27FC236}">
                <a16:creationId xmlns:a16="http://schemas.microsoft.com/office/drawing/2014/main" id="{D82D8644-87E2-4C0B-B2E0-3FB734388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56" b="14631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7D0CD7-BBAC-4930-8857-6185AF6A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17434"/>
            <a:ext cx="8952932" cy="804839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I reden er der unger</a:t>
            </a:r>
          </a:p>
        </p:txBody>
      </p:sp>
    </p:spTree>
    <p:extLst>
      <p:ext uri="{BB962C8B-B14F-4D97-AF65-F5344CB8AC3E}">
        <p14:creationId xmlns:p14="http://schemas.microsoft.com/office/powerpoint/2010/main" val="422299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5662C7-23FD-4853-9030-997E6391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49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da-DK" sz="2800"/>
              <a:t>dun</a:t>
            </a:r>
          </a:p>
        </p:txBody>
      </p:sp>
      <p:pic>
        <p:nvPicPr>
          <p:cNvPr id="4" name="Billede 4" descr="Et billede, der indeholder pen, plante, træ, palme&#10;&#10;Beskrivelsen er genereret automatisk">
            <a:extLst>
              <a:ext uri="{FF2B5EF4-FFF2-40B4-BE49-F238E27FC236}">
                <a16:creationId xmlns:a16="http://schemas.microsoft.com/office/drawing/2014/main" id="{DAE36954-2A72-4994-A716-E320B75DC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8" r="6315" b="2"/>
          <a:stretch/>
        </p:blipFill>
        <p:spPr>
          <a:xfrm>
            <a:off x="892989" y="431"/>
            <a:ext cx="8115280" cy="64083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7" descr="Et billede, der indeholder objekt, sidder, græs, lille&#10;&#10;Beskrivelsen er genereret automatisk">
            <a:extLst>
              <a:ext uri="{FF2B5EF4-FFF2-40B4-BE49-F238E27FC236}">
                <a16:creationId xmlns:a16="http://schemas.microsoft.com/office/drawing/2014/main" id="{FBF915F1-F5A6-4E35-B69F-177623850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4" b="139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4F9BC-0576-4D85-9E11-184B1654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5743576"/>
            <a:ext cx="10501312" cy="778464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De pipper – de har tunger</a:t>
            </a:r>
          </a:p>
        </p:txBody>
      </p:sp>
    </p:spTree>
    <p:extLst>
      <p:ext uri="{BB962C8B-B14F-4D97-AF65-F5344CB8AC3E}">
        <p14:creationId xmlns:p14="http://schemas.microsoft.com/office/powerpoint/2010/main" val="1425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fugl, udendørs, sidder, stående&#10;&#10;Beskrivelsen er genereret automatisk">
            <a:extLst>
              <a:ext uri="{FF2B5EF4-FFF2-40B4-BE49-F238E27FC236}">
                <a16:creationId xmlns:a16="http://schemas.microsoft.com/office/drawing/2014/main" id="{5852AD8C-D8CF-428F-A01E-35EB735BA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14" b="12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8AFC6-30A7-43B7-8214-80A48B12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481263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Reden er så lun</a:t>
            </a:r>
          </a:p>
        </p:txBody>
      </p:sp>
    </p:spTree>
    <p:extLst>
      <p:ext uri="{BB962C8B-B14F-4D97-AF65-F5344CB8AC3E}">
        <p14:creationId xmlns:p14="http://schemas.microsoft.com/office/powerpoint/2010/main" val="32078088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64B99-2D2C-4D71-AC35-6911471A6C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4CB35B-1740-4DA7-969A-8347AEDECE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315949-41FC-4748-8E8A-015AE0994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1" baseType="lpstr">
      <vt:lpstr>GradientRiseVTI</vt:lpstr>
      <vt:lpstr>Jeg ved en lærkerede</vt:lpstr>
      <vt:lpstr>En lærkerede</vt:lpstr>
      <vt:lpstr>Jeg siger ikke mer'</vt:lpstr>
      <vt:lpstr>den findes på en hede</vt:lpstr>
      <vt:lpstr>lyng</vt:lpstr>
      <vt:lpstr>I reden er der unger</vt:lpstr>
      <vt:lpstr>dun</vt:lpstr>
      <vt:lpstr>De pipper – de har tunger</vt:lpstr>
      <vt:lpstr>Reden er så lun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68</cp:revision>
  <dcterms:created xsi:type="dcterms:W3CDTF">2020-09-29T13:48:48Z</dcterms:created>
  <dcterms:modified xsi:type="dcterms:W3CDTF">2020-09-29T14:04:01Z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