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6492538" cy="12369800"/>
  <p:notesSz cx="6858000" cy="9144000"/>
  <p:embeddedFontLs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14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236941" y="2024410"/>
            <a:ext cx="14018657" cy="4306523"/>
          </a:xfrm>
        </p:spPr>
        <p:txBody>
          <a:bodyPr anchor="b"/>
          <a:lstStyle>
            <a:lvl1pPr algn="ctr">
              <a:defRPr sz="10822"/>
            </a:lvl1pPr>
          </a:lstStyle>
          <a:p>
            <a:r>
              <a:rPr lang="da-DK" smtClean="0"/>
              <a:t>Klik for at redigere i master</a:t>
            </a:r>
            <a:endParaRPr lang="en-US" dirty="0"/>
          </a:p>
        </p:txBody>
      </p:sp>
      <p:sp>
        <p:nvSpPr>
          <p:cNvPr id="3" name="Subtitle 2"/>
          <p:cNvSpPr>
            <a:spLocks noGrp="1"/>
          </p:cNvSpPr>
          <p:nvPr>
            <p:ph type="subTitle" idx="1"/>
          </p:nvPr>
        </p:nvSpPr>
        <p:spPr>
          <a:xfrm>
            <a:off x="2061567" y="6497009"/>
            <a:ext cx="12369404" cy="2986504"/>
          </a:xfrm>
        </p:spPr>
        <p:txBody>
          <a:bodyPr/>
          <a:lstStyle>
            <a:lvl1pPr marL="0" indent="0" algn="ctr">
              <a:buNone/>
              <a:defRPr sz="4329"/>
            </a:lvl1pPr>
            <a:lvl2pPr marL="824606" indent="0" algn="ctr">
              <a:buNone/>
              <a:defRPr sz="3607"/>
            </a:lvl2pPr>
            <a:lvl3pPr marL="1649212" indent="0" algn="ctr">
              <a:buNone/>
              <a:defRPr sz="3246"/>
            </a:lvl3pPr>
            <a:lvl4pPr marL="2473818" indent="0" algn="ctr">
              <a:buNone/>
              <a:defRPr sz="2886"/>
            </a:lvl4pPr>
            <a:lvl5pPr marL="3298424" indent="0" algn="ctr">
              <a:buNone/>
              <a:defRPr sz="2886"/>
            </a:lvl5pPr>
            <a:lvl6pPr marL="4123030" indent="0" algn="ctr">
              <a:buNone/>
              <a:defRPr sz="2886"/>
            </a:lvl6pPr>
            <a:lvl7pPr marL="4947636" indent="0" algn="ctr">
              <a:buNone/>
              <a:defRPr sz="2886"/>
            </a:lvl7pPr>
            <a:lvl8pPr marL="5772241" indent="0" algn="ctr">
              <a:buNone/>
              <a:defRPr sz="2886"/>
            </a:lvl8pPr>
            <a:lvl9pPr marL="6596847" indent="0" algn="ctr">
              <a:buNone/>
              <a:defRPr sz="2886"/>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92EBDF94-0AF3-4A95-9593-144F961268A2}" type="datetimeFigureOut">
              <a:rPr lang="da-DK" smtClean="0"/>
              <a:t>16-04-2016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B61E18D-2316-4E3D-8C53-A51B7FA4354A}" type="slidenum">
              <a:rPr lang="da-DK" smtClean="0"/>
              <a:t>‹nr.›</a:t>
            </a:fld>
            <a:endParaRPr lang="da-DK"/>
          </a:p>
        </p:txBody>
      </p:sp>
    </p:spTree>
    <p:extLst>
      <p:ext uri="{BB962C8B-B14F-4D97-AF65-F5344CB8AC3E}">
        <p14:creationId xmlns:p14="http://schemas.microsoft.com/office/powerpoint/2010/main" val="364088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92EBDF94-0AF3-4A95-9593-144F961268A2}" type="datetimeFigureOut">
              <a:rPr lang="da-DK" smtClean="0"/>
              <a:t>16-04-2016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B61E18D-2316-4E3D-8C53-A51B7FA4354A}" type="slidenum">
              <a:rPr lang="da-DK" smtClean="0"/>
              <a:t>‹nr.›</a:t>
            </a:fld>
            <a:endParaRPr lang="da-DK"/>
          </a:p>
        </p:txBody>
      </p:sp>
    </p:spTree>
    <p:extLst>
      <p:ext uri="{BB962C8B-B14F-4D97-AF65-F5344CB8AC3E}">
        <p14:creationId xmlns:p14="http://schemas.microsoft.com/office/powerpoint/2010/main" val="294933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2473" y="658577"/>
            <a:ext cx="3556204" cy="10482834"/>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1133863" y="658577"/>
            <a:ext cx="10462454" cy="10482834"/>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92EBDF94-0AF3-4A95-9593-144F961268A2}" type="datetimeFigureOut">
              <a:rPr lang="da-DK" smtClean="0"/>
              <a:t>16-04-2016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B61E18D-2316-4E3D-8C53-A51B7FA4354A}" type="slidenum">
              <a:rPr lang="da-DK" smtClean="0"/>
              <a:t>‹nr.›</a:t>
            </a:fld>
            <a:endParaRPr lang="da-DK"/>
          </a:p>
        </p:txBody>
      </p:sp>
    </p:spTree>
    <p:extLst>
      <p:ext uri="{BB962C8B-B14F-4D97-AF65-F5344CB8AC3E}">
        <p14:creationId xmlns:p14="http://schemas.microsoft.com/office/powerpoint/2010/main" val="408086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92EBDF94-0AF3-4A95-9593-144F961268A2}" type="datetimeFigureOut">
              <a:rPr lang="da-DK" smtClean="0"/>
              <a:t>16-04-2016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B61E18D-2316-4E3D-8C53-A51B7FA4354A}" type="slidenum">
              <a:rPr lang="da-DK" smtClean="0"/>
              <a:t>‹nr.›</a:t>
            </a:fld>
            <a:endParaRPr lang="da-DK"/>
          </a:p>
        </p:txBody>
      </p:sp>
    </p:spTree>
    <p:extLst>
      <p:ext uri="{BB962C8B-B14F-4D97-AF65-F5344CB8AC3E}">
        <p14:creationId xmlns:p14="http://schemas.microsoft.com/office/powerpoint/2010/main" val="146501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25273" y="3083864"/>
            <a:ext cx="14224814" cy="5145492"/>
          </a:xfrm>
        </p:spPr>
        <p:txBody>
          <a:bodyPr anchor="b"/>
          <a:lstStyle>
            <a:lvl1pPr>
              <a:defRPr sz="10822"/>
            </a:lvl1pPr>
          </a:lstStyle>
          <a:p>
            <a:r>
              <a:rPr lang="da-DK" smtClean="0"/>
              <a:t>Klik for at redigere i master</a:t>
            </a:r>
            <a:endParaRPr lang="en-US" dirty="0"/>
          </a:p>
        </p:txBody>
      </p:sp>
      <p:sp>
        <p:nvSpPr>
          <p:cNvPr id="3" name="Text Placeholder 2"/>
          <p:cNvSpPr>
            <a:spLocks noGrp="1"/>
          </p:cNvSpPr>
          <p:nvPr>
            <p:ph type="body" idx="1"/>
          </p:nvPr>
        </p:nvSpPr>
        <p:spPr>
          <a:xfrm>
            <a:off x="1125273" y="8278034"/>
            <a:ext cx="14224814" cy="2705893"/>
          </a:xfrm>
        </p:spPr>
        <p:txBody>
          <a:bodyPr/>
          <a:lstStyle>
            <a:lvl1pPr marL="0" indent="0">
              <a:buNone/>
              <a:defRPr sz="4329">
                <a:solidFill>
                  <a:schemeClr val="tx1"/>
                </a:solidFill>
              </a:defRPr>
            </a:lvl1pPr>
            <a:lvl2pPr marL="824606" indent="0">
              <a:buNone/>
              <a:defRPr sz="3607">
                <a:solidFill>
                  <a:schemeClr val="tx1">
                    <a:tint val="75000"/>
                  </a:schemeClr>
                </a:solidFill>
              </a:defRPr>
            </a:lvl2pPr>
            <a:lvl3pPr marL="1649212" indent="0">
              <a:buNone/>
              <a:defRPr sz="3246">
                <a:solidFill>
                  <a:schemeClr val="tx1">
                    <a:tint val="75000"/>
                  </a:schemeClr>
                </a:solidFill>
              </a:defRPr>
            </a:lvl3pPr>
            <a:lvl4pPr marL="2473818" indent="0">
              <a:buNone/>
              <a:defRPr sz="2886">
                <a:solidFill>
                  <a:schemeClr val="tx1">
                    <a:tint val="75000"/>
                  </a:schemeClr>
                </a:solidFill>
              </a:defRPr>
            </a:lvl4pPr>
            <a:lvl5pPr marL="3298424" indent="0">
              <a:buNone/>
              <a:defRPr sz="2886">
                <a:solidFill>
                  <a:schemeClr val="tx1">
                    <a:tint val="75000"/>
                  </a:schemeClr>
                </a:solidFill>
              </a:defRPr>
            </a:lvl5pPr>
            <a:lvl6pPr marL="4123030" indent="0">
              <a:buNone/>
              <a:defRPr sz="2886">
                <a:solidFill>
                  <a:schemeClr val="tx1">
                    <a:tint val="75000"/>
                  </a:schemeClr>
                </a:solidFill>
              </a:defRPr>
            </a:lvl6pPr>
            <a:lvl7pPr marL="4947636" indent="0">
              <a:buNone/>
              <a:defRPr sz="2886">
                <a:solidFill>
                  <a:schemeClr val="tx1">
                    <a:tint val="75000"/>
                  </a:schemeClr>
                </a:solidFill>
              </a:defRPr>
            </a:lvl7pPr>
            <a:lvl8pPr marL="5772241" indent="0">
              <a:buNone/>
              <a:defRPr sz="2886">
                <a:solidFill>
                  <a:schemeClr val="tx1">
                    <a:tint val="75000"/>
                  </a:schemeClr>
                </a:solidFill>
              </a:defRPr>
            </a:lvl8pPr>
            <a:lvl9pPr marL="6596847" indent="0">
              <a:buNone/>
              <a:defRPr sz="2886">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92EBDF94-0AF3-4A95-9593-144F961268A2}" type="datetimeFigureOut">
              <a:rPr lang="da-DK" smtClean="0"/>
              <a:t>16-04-2016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B61E18D-2316-4E3D-8C53-A51B7FA4354A}" type="slidenum">
              <a:rPr lang="da-DK" smtClean="0"/>
              <a:t>‹nr.›</a:t>
            </a:fld>
            <a:endParaRPr lang="da-DK"/>
          </a:p>
        </p:txBody>
      </p:sp>
    </p:spTree>
    <p:extLst>
      <p:ext uri="{BB962C8B-B14F-4D97-AF65-F5344CB8AC3E}">
        <p14:creationId xmlns:p14="http://schemas.microsoft.com/office/powerpoint/2010/main" val="142631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1133862" y="3292887"/>
            <a:ext cx="7009329" cy="784852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8349347" y="3292887"/>
            <a:ext cx="7009329" cy="784852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92EBDF94-0AF3-4A95-9593-144F961268A2}" type="datetimeFigureOut">
              <a:rPr lang="da-DK" smtClean="0"/>
              <a:t>16-04-2016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B61E18D-2316-4E3D-8C53-A51B7FA4354A}" type="slidenum">
              <a:rPr lang="da-DK" smtClean="0"/>
              <a:t>‹nr.›</a:t>
            </a:fld>
            <a:endParaRPr lang="da-DK"/>
          </a:p>
        </p:txBody>
      </p:sp>
    </p:spTree>
    <p:extLst>
      <p:ext uri="{BB962C8B-B14F-4D97-AF65-F5344CB8AC3E}">
        <p14:creationId xmlns:p14="http://schemas.microsoft.com/office/powerpoint/2010/main" val="2972631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36010" y="658580"/>
            <a:ext cx="14224814" cy="2390923"/>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1136012" y="3032320"/>
            <a:ext cx="6977116" cy="1486093"/>
          </a:xfrm>
        </p:spPr>
        <p:txBody>
          <a:bodyPr anchor="b"/>
          <a:lstStyle>
            <a:lvl1pPr marL="0" indent="0">
              <a:buNone/>
              <a:defRPr sz="4329" b="1"/>
            </a:lvl1pPr>
            <a:lvl2pPr marL="824606" indent="0">
              <a:buNone/>
              <a:defRPr sz="3607" b="1"/>
            </a:lvl2pPr>
            <a:lvl3pPr marL="1649212" indent="0">
              <a:buNone/>
              <a:defRPr sz="3246" b="1"/>
            </a:lvl3pPr>
            <a:lvl4pPr marL="2473818" indent="0">
              <a:buNone/>
              <a:defRPr sz="2886" b="1"/>
            </a:lvl4pPr>
            <a:lvl5pPr marL="3298424" indent="0">
              <a:buNone/>
              <a:defRPr sz="2886" b="1"/>
            </a:lvl5pPr>
            <a:lvl6pPr marL="4123030" indent="0">
              <a:buNone/>
              <a:defRPr sz="2886" b="1"/>
            </a:lvl6pPr>
            <a:lvl7pPr marL="4947636" indent="0">
              <a:buNone/>
              <a:defRPr sz="2886" b="1"/>
            </a:lvl7pPr>
            <a:lvl8pPr marL="5772241" indent="0">
              <a:buNone/>
              <a:defRPr sz="2886" b="1"/>
            </a:lvl8pPr>
            <a:lvl9pPr marL="6596847" indent="0">
              <a:buNone/>
              <a:defRPr sz="2886" b="1"/>
            </a:lvl9pPr>
          </a:lstStyle>
          <a:p>
            <a:pPr lvl="0"/>
            <a:r>
              <a:rPr lang="da-DK" smtClean="0"/>
              <a:t>Klik for at redigere i master</a:t>
            </a:r>
          </a:p>
        </p:txBody>
      </p:sp>
      <p:sp>
        <p:nvSpPr>
          <p:cNvPr id="4" name="Content Placeholder 3"/>
          <p:cNvSpPr>
            <a:spLocks noGrp="1"/>
          </p:cNvSpPr>
          <p:nvPr>
            <p:ph sz="half" idx="2"/>
          </p:nvPr>
        </p:nvSpPr>
        <p:spPr>
          <a:xfrm>
            <a:off x="1136012" y="4518413"/>
            <a:ext cx="6977116" cy="664590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8349348" y="3032320"/>
            <a:ext cx="7011477" cy="1486093"/>
          </a:xfrm>
        </p:spPr>
        <p:txBody>
          <a:bodyPr anchor="b"/>
          <a:lstStyle>
            <a:lvl1pPr marL="0" indent="0">
              <a:buNone/>
              <a:defRPr sz="4329" b="1"/>
            </a:lvl1pPr>
            <a:lvl2pPr marL="824606" indent="0">
              <a:buNone/>
              <a:defRPr sz="3607" b="1"/>
            </a:lvl2pPr>
            <a:lvl3pPr marL="1649212" indent="0">
              <a:buNone/>
              <a:defRPr sz="3246" b="1"/>
            </a:lvl3pPr>
            <a:lvl4pPr marL="2473818" indent="0">
              <a:buNone/>
              <a:defRPr sz="2886" b="1"/>
            </a:lvl4pPr>
            <a:lvl5pPr marL="3298424" indent="0">
              <a:buNone/>
              <a:defRPr sz="2886" b="1"/>
            </a:lvl5pPr>
            <a:lvl6pPr marL="4123030" indent="0">
              <a:buNone/>
              <a:defRPr sz="2886" b="1"/>
            </a:lvl6pPr>
            <a:lvl7pPr marL="4947636" indent="0">
              <a:buNone/>
              <a:defRPr sz="2886" b="1"/>
            </a:lvl7pPr>
            <a:lvl8pPr marL="5772241" indent="0">
              <a:buNone/>
              <a:defRPr sz="2886" b="1"/>
            </a:lvl8pPr>
            <a:lvl9pPr marL="6596847" indent="0">
              <a:buNone/>
              <a:defRPr sz="2886" b="1"/>
            </a:lvl9pPr>
          </a:lstStyle>
          <a:p>
            <a:pPr lvl="0"/>
            <a:r>
              <a:rPr lang="da-DK" smtClean="0"/>
              <a:t>Klik for at redigere i master</a:t>
            </a:r>
          </a:p>
        </p:txBody>
      </p:sp>
      <p:sp>
        <p:nvSpPr>
          <p:cNvPr id="6" name="Content Placeholder 5"/>
          <p:cNvSpPr>
            <a:spLocks noGrp="1"/>
          </p:cNvSpPr>
          <p:nvPr>
            <p:ph sz="quarter" idx="4"/>
          </p:nvPr>
        </p:nvSpPr>
        <p:spPr>
          <a:xfrm>
            <a:off x="8349348" y="4518413"/>
            <a:ext cx="7011477" cy="664590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92EBDF94-0AF3-4A95-9593-144F961268A2}" type="datetimeFigureOut">
              <a:rPr lang="da-DK" smtClean="0"/>
              <a:t>16-04-2016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5B61E18D-2316-4E3D-8C53-A51B7FA4354A}" type="slidenum">
              <a:rPr lang="da-DK" smtClean="0"/>
              <a:t>‹nr.›</a:t>
            </a:fld>
            <a:endParaRPr lang="da-DK"/>
          </a:p>
        </p:txBody>
      </p:sp>
    </p:spTree>
    <p:extLst>
      <p:ext uri="{BB962C8B-B14F-4D97-AF65-F5344CB8AC3E}">
        <p14:creationId xmlns:p14="http://schemas.microsoft.com/office/powerpoint/2010/main" val="267629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92EBDF94-0AF3-4A95-9593-144F961268A2}" type="datetimeFigureOut">
              <a:rPr lang="da-DK" smtClean="0"/>
              <a:t>16-04-2016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5B61E18D-2316-4E3D-8C53-A51B7FA4354A}" type="slidenum">
              <a:rPr lang="da-DK" smtClean="0"/>
              <a:t>‹nr.›</a:t>
            </a:fld>
            <a:endParaRPr lang="da-DK"/>
          </a:p>
        </p:txBody>
      </p:sp>
    </p:spTree>
    <p:extLst>
      <p:ext uri="{BB962C8B-B14F-4D97-AF65-F5344CB8AC3E}">
        <p14:creationId xmlns:p14="http://schemas.microsoft.com/office/powerpoint/2010/main" val="221233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BDF94-0AF3-4A95-9593-144F961268A2}" type="datetimeFigureOut">
              <a:rPr lang="da-DK" smtClean="0"/>
              <a:t>16-04-2016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5B61E18D-2316-4E3D-8C53-A51B7FA4354A}" type="slidenum">
              <a:rPr lang="da-DK" smtClean="0"/>
              <a:t>‹nr.›</a:t>
            </a:fld>
            <a:endParaRPr lang="da-DK"/>
          </a:p>
        </p:txBody>
      </p:sp>
    </p:spTree>
    <p:extLst>
      <p:ext uri="{BB962C8B-B14F-4D97-AF65-F5344CB8AC3E}">
        <p14:creationId xmlns:p14="http://schemas.microsoft.com/office/powerpoint/2010/main" val="3007778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36010" y="824653"/>
            <a:ext cx="5319273" cy="2886287"/>
          </a:xfrm>
        </p:spPr>
        <p:txBody>
          <a:bodyPr anchor="b"/>
          <a:lstStyle>
            <a:lvl1pPr>
              <a:defRPr sz="5772"/>
            </a:lvl1pPr>
          </a:lstStyle>
          <a:p>
            <a:r>
              <a:rPr lang="da-DK" smtClean="0"/>
              <a:t>Klik for at redigere i master</a:t>
            </a:r>
            <a:endParaRPr lang="en-US" dirty="0"/>
          </a:p>
        </p:txBody>
      </p:sp>
      <p:sp>
        <p:nvSpPr>
          <p:cNvPr id="3" name="Content Placeholder 2"/>
          <p:cNvSpPr>
            <a:spLocks noGrp="1"/>
          </p:cNvSpPr>
          <p:nvPr>
            <p:ph idx="1"/>
          </p:nvPr>
        </p:nvSpPr>
        <p:spPr>
          <a:xfrm>
            <a:off x="7011477" y="1781025"/>
            <a:ext cx="8349347" cy="8790575"/>
          </a:xfrm>
        </p:spPr>
        <p:txBody>
          <a:bodyPr/>
          <a:lstStyle>
            <a:lvl1pPr>
              <a:defRPr sz="5772"/>
            </a:lvl1pPr>
            <a:lvl2pPr>
              <a:defRPr sz="5050"/>
            </a:lvl2pPr>
            <a:lvl3pPr>
              <a:defRPr sz="4329"/>
            </a:lvl3pPr>
            <a:lvl4pPr>
              <a:defRPr sz="3607"/>
            </a:lvl4pPr>
            <a:lvl5pPr>
              <a:defRPr sz="3607"/>
            </a:lvl5pPr>
            <a:lvl6pPr>
              <a:defRPr sz="3607"/>
            </a:lvl6pPr>
            <a:lvl7pPr>
              <a:defRPr sz="3607"/>
            </a:lvl7pPr>
            <a:lvl8pPr>
              <a:defRPr sz="3607"/>
            </a:lvl8pPr>
            <a:lvl9pPr>
              <a:defRPr sz="3607"/>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1136010" y="3710940"/>
            <a:ext cx="5319273" cy="6874975"/>
          </a:xfrm>
        </p:spPr>
        <p:txBody>
          <a:bodyPr/>
          <a:lstStyle>
            <a:lvl1pPr marL="0" indent="0">
              <a:buNone/>
              <a:defRPr sz="2886"/>
            </a:lvl1pPr>
            <a:lvl2pPr marL="824606" indent="0">
              <a:buNone/>
              <a:defRPr sz="2525"/>
            </a:lvl2pPr>
            <a:lvl3pPr marL="1649212" indent="0">
              <a:buNone/>
              <a:defRPr sz="2164"/>
            </a:lvl3pPr>
            <a:lvl4pPr marL="2473818" indent="0">
              <a:buNone/>
              <a:defRPr sz="1804"/>
            </a:lvl4pPr>
            <a:lvl5pPr marL="3298424" indent="0">
              <a:buNone/>
              <a:defRPr sz="1804"/>
            </a:lvl5pPr>
            <a:lvl6pPr marL="4123030" indent="0">
              <a:buNone/>
              <a:defRPr sz="1804"/>
            </a:lvl6pPr>
            <a:lvl7pPr marL="4947636" indent="0">
              <a:buNone/>
              <a:defRPr sz="1804"/>
            </a:lvl7pPr>
            <a:lvl8pPr marL="5772241" indent="0">
              <a:buNone/>
              <a:defRPr sz="1804"/>
            </a:lvl8pPr>
            <a:lvl9pPr marL="6596847" indent="0">
              <a:buNone/>
              <a:defRPr sz="1804"/>
            </a:lvl9pPr>
          </a:lstStyle>
          <a:p>
            <a:pPr lvl="0"/>
            <a:r>
              <a:rPr lang="da-DK" smtClean="0"/>
              <a:t>Klik for at redigere i master</a:t>
            </a:r>
          </a:p>
        </p:txBody>
      </p:sp>
      <p:sp>
        <p:nvSpPr>
          <p:cNvPr id="5" name="Date Placeholder 4"/>
          <p:cNvSpPr>
            <a:spLocks noGrp="1"/>
          </p:cNvSpPr>
          <p:nvPr>
            <p:ph type="dt" sz="half" idx="10"/>
          </p:nvPr>
        </p:nvSpPr>
        <p:spPr/>
        <p:txBody>
          <a:bodyPr/>
          <a:lstStyle/>
          <a:p>
            <a:fld id="{92EBDF94-0AF3-4A95-9593-144F961268A2}" type="datetimeFigureOut">
              <a:rPr lang="da-DK" smtClean="0"/>
              <a:t>16-04-2016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B61E18D-2316-4E3D-8C53-A51B7FA4354A}" type="slidenum">
              <a:rPr lang="da-DK" smtClean="0"/>
              <a:t>‹nr.›</a:t>
            </a:fld>
            <a:endParaRPr lang="da-DK"/>
          </a:p>
        </p:txBody>
      </p:sp>
    </p:spTree>
    <p:extLst>
      <p:ext uri="{BB962C8B-B14F-4D97-AF65-F5344CB8AC3E}">
        <p14:creationId xmlns:p14="http://schemas.microsoft.com/office/powerpoint/2010/main" val="376712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36010" y="824653"/>
            <a:ext cx="5319273" cy="2886287"/>
          </a:xfrm>
        </p:spPr>
        <p:txBody>
          <a:bodyPr anchor="b"/>
          <a:lstStyle>
            <a:lvl1pPr>
              <a:defRPr sz="5772"/>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7011477" y="1781025"/>
            <a:ext cx="8349347" cy="8790575"/>
          </a:xfrm>
        </p:spPr>
        <p:txBody>
          <a:bodyPr anchor="t"/>
          <a:lstStyle>
            <a:lvl1pPr marL="0" indent="0">
              <a:buNone/>
              <a:defRPr sz="5772"/>
            </a:lvl1pPr>
            <a:lvl2pPr marL="824606" indent="0">
              <a:buNone/>
              <a:defRPr sz="5050"/>
            </a:lvl2pPr>
            <a:lvl3pPr marL="1649212" indent="0">
              <a:buNone/>
              <a:defRPr sz="4329"/>
            </a:lvl3pPr>
            <a:lvl4pPr marL="2473818" indent="0">
              <a:buNone/>
              <a:defRPr sz="3607"/>
            </a:lvl4pPr>
            <a:lvl5pPr marL="3298424" indent="0">
              <a:buNone/>
              <a:defRPr sz="3607"/>
            </a:lvl5pPr>
            <a:lvl6pPr marL="4123030" indent="0">
              <a:buNone/>
              <a:defRPr sz="3607"/>
            </a:lvl6pPr>
            <a:lvl7pPr marL="4947636" indent="0">
              <a:buNone/>
              <a:defRPr sz="3607"/>
            </a:lvl7pPr>
            <a:lvl8pPr marL="5772241" indent="0">
              <a:buNone/>
              <a:defRPr sz="3607"/>
            </a:lvl8pPr>
            <a:lvl9pPr marL="6596847" indent="0">
              <a:buNone/>
              <a:defRPr sz="3607"/>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1136010" y="3710940"/>
            <a:ext cx="5319273" cy="6874975"/>
          </a:xfrm>
        </p:spPr>
        <p:txBody>
          <a:bodyPr/>
          <a:lstStyle>
            <a:lvl1pPr marL="0" indent="0">
              <a:buNone/>
              <a:defRPr sz="2886"/>
            </a:lvl1pPr>
            <a:lvl2pPr marL="824606" indent="0">
              <a:buNone/>
              <a:defRPr sz="2525"/>
            </a:lvl2pPr>
            <a:lvl3pPr marL="1649212" indent="0">
              <a:buNone/>
              <a:defRPr sz="2164"/>
            </a:lvl3pPr>
            <a:lvl4pPr marL="2473818" indent="0">
              <a:buNone/>
              <a:defRPr sz="1804"/>
            </a:lvl4pPr>
            <a:lvl5pPr marL="3298424" indent="0">
              <a:buNone/>
              <a:defRPr sz="1804"/>
            </a:lvl5pPr>
            <a:lvl6pPr marL="4123030" indent="0">
              <a:buNone/>
              <a:defRPr sz="1804"/>
            </a:lvl6pPr>
            <a:lvl7pPr marL="4947636" indent="0">
              <a:buNone/>
              <a:defRPr sz="1804"/>
            </a:lvl7pPr>
            <a:lvl8pPr marL="5772241" indent="0">
              <a:buNone/>
              <a:defRPr sz="1804"/>
            </a:lvl8pPr>
            <a:lvl9pPr marL="6596847" indent="0">
              <a:buNone/>
              <a:defRPr sz="1804"/>
            </a:lvl9pPr>
          </a:lstStyle>
          <a:p>
            <a:pPr lvl="0"/>
            <a:r>
              <a:rPr lang="da-DK" smtClean="0"/>
              <a:t>Klik for at redigere i master</a:t>
            </a:r>
          </a:p>
        </p:txBody>
      </p:sp>
      <p:sp>
        <p:nvSpPr>
          <p:cNvPr id="5" name="Date Placeholder 4"/>
          <p:cNvSpPr>
            <a:spLocks noGrp="1"/>
          </p:cNvSpPr>
          <p:nvPr>
            <p:ph type="dt" sz="half" idx="10"/>
          </p:nvPr>
        </p:nvSpPr>
        <p:spPr/>
        <p:txBody>
          <a:bodyPr/>
          <a:lstStyle/>
          <a:p>
            <a:fld id="{92EBDF94-0AF3-4A95-9593-144F961268A2}" type="datetimeFigureOut">
              <a:rPr lang="da-DK" smtClean="0"/>
              <a:t>16-04-2016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B61E18D-2316-4E3D-8C53-A51B7FA4354A}" type="slidenum">
              <a:rPr lang="da-DK" smtClean="0"/>
              <a:t>‹nr.›</a:t>
            </a:fld>
            <a:endParaRPr lang="da-DK"/>
          </a:p>
        </p:txBody>
      </p:sp>
    </p:spTree>
    <p:extLst>
      <p:ext uri="{BB962C8B-B14F-4D97-AF65-F5344CB8AC3E}">
        <p14:creationId xmlns:p14="http://schemas.microsoft.com/office/powerpoint/2010/main" val="199034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3862" y="658580"/>
            <a:ext cx="14224814" cy="2390923"/>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1133862" y="3292887"/>
            <a:ext cx="14224814" cy="7848524"/>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1133862" y="11464975"/>
            <a:ext cx="3710821" cy="658577"/>
          </a:xfrm>
          <a:prstGeom prst="rect">
            <a:avLst/>
          </a:prstGeom>
        </p:spPr>
        <p:txBody>
          <a:bodyPr vert="horz" lIns="91440" tIns="45720" rIns="91440" bIns="45720" rtlCol="0" anchor="ctr"/>
          <a:lstStyle>
            <a:lvl1pPr algn="l">
              <a:defRPr sz="2164">
                <a:solidFill>
                  <a:schemeClr val="tx1">
                    <a:tint val="75000"/>
                  </a:schemeClr>
                </a:solidFill>
              </a:defRPr>
            </a:lvl1pPr>
          </a:lstStyle>
          <a:p>
            <a:fld id="{92EBDF94-0AF3-4A95-9593-144F961268A2}" type="datetimeFigureOut">
              <a:rPr lang="da-DK" smtClean="0"/>
              <a:t>16-04-2016</a:t>
            </a:fld>
            <a:endParaRPr lang="da-DK"/>
          </a:p>
        </p:txBody>
      </p:sp>
      <p:sp>
        <p:nvSpPr>
          <p:cNvPr id="5" name="Footer Placeholder 4"/>
          <p:cNvSpPr>
            <a:spLocks noGrp="1"/>
          </p:cNvSpPr>
          <p:nvPr>
            <p:ph type="ftr" sz="quarter" idx="3"/>
          </p:nvPr>
        </p:nvSpPr>
        <p:spPr>
          <a:xfrm>
            <a:off x="5463153" y="11464975"/>
            <a:ext cx="5566232" cy="658577"/>
          </a:xfrm>
          <a:prstGeom prst="rect">
            <a:avLst/>
          </a:prstGeom>
        </p:spPr>
        <p:txBody>
          <a:bodyPr vert="horz" lIns="91440" tIns="45720" rIns="91440" bIns="45720" rtlCol="0" anchor="ctr"/>
          <a:lstStyle>
            <a:lvl1pPr algn="ctr">
              <a:defRPr sz="2164">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11647855" y="11464975"/>
            <a:ext cx="3710821" cy="658577"/>
          </a:xfrm>
          <a:prstGeom prst="rect">
            <a:avLst/>
          </a:prstGeom>
        </p:spPr>
        <p:txBody>
          <a:bodyPr vert="horz" lIns="91440" tIns="45720" rIns="91440" bIns="45720" rtlCol="0" anchor="ctr"/>
          <a:lstStyle>
            <a:lvl1pPr algn="r">
              <a:defRPr sz="2164">
                <a:solidFill>
                  <a:schemeClr val="tx1">
                    <a:tint val="75000"/>
                  </a:schemeClr>
                </a:solidFill>
              </a:defRPr>
            </a:lvl1pPr>
          </a:lstStyle>
          <a:p>
            <a:fld id="{5B61E18D-2316-4E3D-8C53-A51B7FA4354A}" type="slidenum">
              <a:rPr lang="da-DK" smtClean="0"/>
              <a:t>‹nr.›</a:t>
            </a:fld>
            <a:endParaRPr lang="da-DK"/>
          </a:p>
        </p:txBody>
      </p:sp>
    </p:spTree>
    <p:extLst>
      <p:ext uri="{BB962C8B-B14F-4D97-AF65-F5344CB8AC3E}">
        <p14:creationId xmlns:p14="http://schemas.microsoft.com/office/powerpoint/2010/main" val="1632887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649212" rtl="0" eaLnBrk="1" latinLnBrk="0" hangingPunct="1">
        <a:lnSpc>
          <a:spcPct val="90000"/>
        </a:lnSpc>
        <a:spcBef>
          <a:spcPct val="0"/>
        </a:spcBef>
        <a:buNone/>
        <a:defRPr sz="7936" kern="1200">
          <a:solidFill>
            <a:schemeClr val="tx1"/>
          </a:solidFill>
          <a:latin typeface="+mj-lt"/>
          <a:ea typeface="+mj-ea"/>
          <a:cs typeface="+mj-cs"/>
        </a:defRPr>
      </a:lvl1pPr>
    </p:titleStyle>
    <p:bodyStyle>
      <a:lvl1pPr marL="412303" indent="-412303" algn="l" defTabSz="1649212" rtl="0" eaLnBrk="1" latinLnBrk="0" hangingPunct="1">
        <a:lnSpc>
          <a:spcPct val="90000"/>
        </a:lnSpc>
        <a:spcBef>
          <a:spcPts val="1804"/>
        </a:spcBef>
        <a:buFont typeface="Arial" panose="020B0604020202020204" pitchFamily="34" charset="0"/>
        <a:buChar char="•"/>
        <a:defRPr sz="5050" kern="1200">
          <a:solidFill>
            <a:schemeClr val="tx1"/>
          </a:solidFill>
          <a:latin typeface="+mn-lt"/>
          <a:ea typeface="+mn-ea"/>
          <a:cs typeface="+mn-cs"/>
        </a:defRPr>
      </a:lvl1pPr>
      <a:lvl2pPr marL="1236909" indent="-412303" algn="l" defTabSz="1649212" rtl="0" eaLnBrk="1" latinLnBrk="0" hangingPunct="1">
        <a:lnSpc>
          <a:spcPct val="90000"/>
        </a:lnSpc>
        <a:spcBef>
          <a:spcPts val="902"/>
        </a:spcBef>
        <a:buFont typeface="Arial" panose="020B0604020202020204" pitchFamily="34" charset="0"/>
        <a:buChar char="•"/>
        <a:defRPr sz="4329" kern="1200">
          <a:solidFill>
            <a:schemeClr val="tx1"/>
          </a:solidFill>
          <a:latin typeface="+mn-lt"/>
          <a:ea typeface="+mn-ea"/>
          <a:cs typeface="+mn-cs"/>
        </a:defRPr>
      </a:lvl2pPr>
      <a:lvl3pPr marL="2061515" indent="-412303" algn="l" defTabSz="1649212" rtl="0" eaLnBrk="1" latinLnBrk="0" hangingPunct="1">
        <a:lnSpc>
          <a:spcPct val="90000"/>
        </a:lnSpc>
        <a:spcBef>
          <a:spcPts val="902"/>
        </a:spcBef>
        <a:buFont typeface="Arial" panose="020B0604020202020204" pitchFamily="34" charset="0"/>
        <a:buChar char="•"/>
        <a:defRPr sz="3607" kern="1200">
          <a:solidFill>
            <a:schemeClr val="tx1"/>
          </a:solidFill>
          <a:latin typeface="+mn-lt"/>
          <a:ea typeface="+mn-ea"/>
          <a:cs typeface="+mn-cs"/>
        </a:defRPr>
      </a:lvl3pPr>
      <a:lvl4pPr marL="2886121" indent="-412303" algn="l" defTabSz="1649212" rtl="0" eaLnBrk="1" latinLnBrk="0" hangingPunct="1">
        <a:lnSpc>
          <a:spcPct val="90000"/>
        </a:lnSpc>
        <a:spcBef>
          <a:spcPts val="902"/>
        </a:spcBef>
        <a:buFont typeface="Arial" panose="020B0604020202020204" pitchFamily="34" charset="0"/>
        <a:buChar char="•"/>
        <a:defRPr sz="3246" kern="1200">
          <a:solidFill>
            <a:schemeClr val="tx1"/>
          </a:solidFill>
          <a:latin typeface="+mn-lt"/>
          <a:ea typeface="+mn-ea"/>
          <a:cs typeface="+mn-cs"/>
        </a:defRPr>
      </a:lvl4pPr>
      <a:lvl5pPr marL="3710727" indent="-412303" algn="l" defTabSz="1649212" rtl="0" eaLnBrk="1" latinLnBrk="0" hangingPunct="1">
        <a:lnSpc>
          <a:spcPct val="90000"/>
        </a:lnSpc>
        <a:spcBef>
          <a:spcPts val="902"/>
        </a:spcBef>
        <a:buFont typeface="Arial" panose="020B0604020202020204" pitchFamily="34" charset="0"/>
        <a:buChar char="•"/>
        <a:defRPr sz="3246" kern="1200">
          <a:solidFill>
            <a:schemeClr val="tx1"/>
          </a:solidFill>
          <a:latin typeface="+mn-lt"/>
          <a:ea typeface="+mn-ea"/>
          <a:cs typeface="+mn-cs"/>
        </a:defRPr>
      </a:lvl5pPr>
      <a:lvl6pPr marL="4535333" indent="-412303" algn="l" defTabSz="1649212" rtl="0" eaLnBrk="1" latinLnBrk="0" hangingPunct="1">
        <a:lnSpc>
          <a:spcPct val="90000"/>
        </a:lnSpc>
        <a:spcBef>
          <a:spcPts val="902"/>
        </a:spcBef>
        <a:buFont typeface="Arial" panose="020B0604020202020204" pitchFamily="34" charset="0"/>
        <a:buChar char="•"/>
        <a:defRPr sz="3246" kern="1200">
          <a:solidFill>
            <a:schemeClr val="tx1"/>
          </a:solidFill>
          <a:latin typeface="+mn-lt"/>
          <a:ea typeface="+mn-ea"/>
          <a:cs typeface="+mn-cs"/>
        </a:defRPr>
      </a:lvl6pPr>
      <a:lvl7pPr marL="5359938" indent="-412303" algn="l" defTabSz="1649212" rtl="0" eaLnBrk="1" latinLnBrk="0" hangingPunct="1">
        <a:lnSpc>
          <a:spcPct val="90000"/>
        </a:lnSpc>
        <a:spcBef>
          <a:spcPts val="902"/>
        </a:spcBef>
        <a:buFont typeface="Arial" panose="020B0604020202020204" pitchFamily="34" charset="0"/>
        <a:buChar char="•"/>
        <a:defRPr sz="3246" kern="1200">
          <a:solidFill>
            <a:schemeClr val="tx1"/>
          </a:solidFill>
          <a:latin typeface="+mn-lt"/>
          <a:ea typeface="+mn-ea"/>
          <a:cs typeface="+mn-cs"/>
        </a:defRPr>
      </a:lvl7pPr>
      <a:lvl8pPr marL="6184544" indent="-412303" algn="l" defTabSz="1649212" rtl="0" eaLnBrk="1" latinLnBrk="0" hangingPunct="1">
        <a:lnSpc>
          <a:spcPct val="90000"/>
        </a:lnSpc>
        <a:spcBef>
          <a:spcPts val="902"/>
        </a:spcBef>
        <a:buFont typeface="Arial" panose="020B0604020202020204" pitchFamily="34" charset="0"/>
        <a:buChar char="•"/>
        <a:defRPr sz="3246" kern="1200">
          <a:solidFill>
            <a:schemeClr val="tx1"/>
          </a:solidFill>
          <a:latin typeface="+mn-lt"/>
          <a:ea typeface="+mn-ea"/>
          <a:cs typeface="+mn-cs"/>
        </a:defRPr>
      </a:lvl8pPr>
      <a:lvl9pPr marL="7009150" indent="-412303" algn="l" defTabSz="1649212" rtl="0" eaLnBrk="1" latinLnBrk="0" hangingPunct="1">
        <a:lnSpc>
          <a:spcPct val="90000"/>
        </a:lnSpc>
        <a:spcBef>
          <a:spcPts val="902"/>
        </a:spcBef>
        <a:buFont typeface="Arial" panose="020B0604020202020204" pitchFamily="34" charset="0"/>
        <a:buChar char="•"/>
        <a:defRPr sz="3246" kern="1200">
          <a:solidFill>
            <a:schemeClr val="tx1"/>
          </a:solidFill>
          <a:latin typeface="+mn-lt"/>
          <a:ea typeface="+mn-ea"/>
          <a:cs typeface="+mn-cs"/>
        </a:defRPr>
      </a:lvl9pPr>
    </p:bodyStyle>
    <p:otherStyle>
      <a:defPPr>
        <a:defRPr lang="en-US"/>
      </a:defPPr>
      <a:lvl1pPr marL="0" algn="l" defTabSz="1649212" rtl="0" eaLnBrk="1" latinLnBrk="0" hangingPunct="1">
        <a:defRPr sz="3246" kern="1200">
          <a:solidFill>
            <a:schemeClr val="tx1"/>
          </a:solidFill>
          <a:latin typeface="+mn-lt"/>
          <a:ea typeface="+mn-ea"/>
          <a:cs typeface="+mn-cs"/>
        </a:defRPr>
      </a:lvl1pPr>
      <a:lvl2pPr marL="824606" algn="l" defTabSz="1649212" rtl="0" eaLnBrk="1" latinLnBrk="0" hangingPunct="1">
        <a:defRPr sz="3246" kern="1200">
          <a:solidFill>
            <a:schemeClr val="tx1"/>
          </a:solidFill>
          <a:latin typeface="+mn-lt"/>
          <a:ea typeface="+mn-ea"/>
          <a:cs typeface="+mn-cs"/>
        </a:defRPr>
      </a:lvl2pPr>
      <a:lvl3pPr marL="1649212" algn="l" defTabSz="1649212" rtl="0" eaLnBrk="1" latinLnBrk="0" hangingPunct="1">
        <a:defRPr sz="3246" kern="1200">
          <a:solidFill>
            <a:schemeClr val="tx1"/>
          </a:solidFill>
          <a:latin typeface="+mn-lt"/>
          <a:ea typeface="+mn-ea"/>
          <a:cs typeface="+mn-cs"/>
        </a:defRPr>
      </a:lvl3pPr>
      <a:lvl4pPr marL="2473818" algn="l" defTabSz="1649212" rtl="0" eaLnBrk="1" latinLnBrk="0" hangingPunct="1">
        <a:defRPr sz="3246" kern="1200">
          <a:solidFill>
            <a:schemeClr val="tx1"/>
          </a:solidFill>
          <a:latin typeface="+mn-lt"/>
          <a:ea typeface="+mn-ea"/>
          <a:cs typeface="+mn-cs"/>
        </a:defRPr>
      </a:lvl4pPr>
      <a:lvl5pPr marL="3298424" algn="l" defTabSz="1649212" rtl="0" eaLnBrk="1" latinLnBrk="0" hangingPunct="1">
        <a:defRPr sz="3246" kern="1200">
          <a:solidFill>
            <a:schemeClr val="tx1"/>
          </a:solidFill>
          <a:latin typeface="+mn-lt"/>
          <a:ea typeface="+mn-ea"/>
          <a:cs typeface="+mn-cs"/>
        </a:defRPr>
      </a:lvl5pPr>
      <a:lvl6pPr marL="4123030" algn="l" defTabSz="1649212" rtl="0" eaLnBrk="1" latinLnBrk="0" hangingPunct="1">
        <a:defRPr sz="3246" kern="1200">
          <a:solidFill>
            <a:schemeClr val="tx1"/>
          </a:solidFill>
          <a:latin typeface="+mn-lt"/>
          <a:ea typeface="+mn-ea"/>
          <a:cs typeface="+mn-cs"/>
        </a:defRPr>
      </a:lvl6pPr>
      <a:lvl7pPr marL="4947636" algn="l" defTabSz="1649212" rtl="0" eaLnBrk="1" latinLnBrk="0" hangingPunct="1">
        <a:defRPr sz="3246" kern="1200">
          <a:solidFill>
            <a:schemeClr val="tx1"/>
          </a:solidFill>
          <a:latin typeface="+mn-lt"/>
          <a:ea typeface="+mn-ea"/>
          <a:cs typeface="+mn-cs"/>
        </a:defRPr>
      </a:lvl7pPr>
      <a:lvl8pPr marL="5772241" algn="l" defTabSz="1649212" rtl="0" eaLnBrk="1" latinLnBrk="0" hangingPunct="1">
        <a:defRPr sz="3246" kern="1200">
          <a:solidFill>
            <a:schemeClr val="tx1"/>
          </a:solidFill>
          <a:latin typeface="+mn-lt"/>
          <a:ea typeface="+mn-ea"/>
          <a:cs typeface="+mn-cs"/>
        </a:defRPr>
      </a:lvl8pPr>
      <a:lvl9pPr marL="6596847" algn="l" defTabSz="1649212" rtl="0" eaLnBrk="1" latinLnBrk="0" hangingPunct="1">
        <a:defRPr sz="3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illvid.dk/dyr/loebe-dysten-er-du-hurtigere-end-dyren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7gcats5uCQ"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lede 1"/>
          <p:cNvPicPr>
            <a:picLocks/>
          </p:cNvPicPr>
          <p:nvPr/>
        </p:nvPicPr>
        <p:blipFill>
          <a:blip r:embed="rId2">
            <a:extLst>
              <a:ext uri="{28A0092B-C50C-407E-A947-70E740481C1C}">
                <a14:useLocalDpi xmlns:a14="http://schemas.microsoft.com/office/drawing/2010/main" val="0"/>
              </a:ext>
            </a:extLst>
          </a:blip>
          <a:stretch>
            <a:fillRect/>
          </a:stretch>
        </p:blipFill>
        <p:spPr>
          <a:xfrm>
            <a:off x="778933" y="1130301"/>
            <a:ext cx="6619230" cy="4593166"/>
          </a:xfrm>
          <a:prstGeom prst="rect">
            <a:avLst/>
          </a:prstGeom>
          <a:solidFill>
            <a:scrgbClr r="0" g="0" b="0">
              <a:alpha val="0"/>
            </a:scrgbClr>
          </a:solidFill>
        </p:spPr>
      </p:pic>
      <p:sp>
        <p:nvSpPr>
          <p:cNvPr id="3" name="Tekstfelt 2"/>
          <p:cNvSpPr txBox="1"/>
          <p:nvPr/>
        </p:nvSpPr>
        <p:spPr>
          <a:xfrm>
            <a:off x="2506134" y="666691"/>
            <a:ext cx="4745184" cy="400110"/>
          </a:xfrm>
          <a:prstGeom prst="rect">
            <a:avLst/>
          </a:prstGeom>
          <a:noFill/>
        </p:spPr>
        <p:txBody>
          <a:bodyPr vert="horz" wrap="square" rtlCol="0">
            <a:spAutoFit/>
          </a:bodyPr>
          <a:lstStyle/>
          <a:p>
            <a:r>
              <a:rPr lang="da-DK" sz="2000" b="1" dirty="0" err="1">
                <a:solidFill>
                  <a:srgbClr val="000000"/>
                </a:solidFill>
                <a:latin typeface="Times New Roman - 18"/>
              </a:rPr>
              <a:t>MacLaren</a:t>
            </a:r>
            <a:r>
              <a:rPr lang="da-DK" sz="2000" b="1" dirty="0">
                <a:solidFill>
                  <a:srgbClr val="000000"/>
                </a:solidFill>
                <a:latin typeface="Times New Roman - 18"/>
              </a:rPr>
              <a:t> 540C Coupé</a:t>
            </a:r>
            <a:endParaRPr lang="da-DK" sz="2000" b="1" dirty="0">
              <a:solidFill>
                <a:srgbClr val="000000"/>
              </a:solidFill>
              <a:latin typeface="Times New Roman - 18"/>
            </a:endParaRPr>
          </a:p>
        </p:txBody>
      </p:sp>
      <p:sp>
        <p:nvSpPr>
          <p:cNvPr id="4" name="Tekstfelt 3"/>
          <p:cNvSpPr txBox="1"/>
          <p:nvPr/>
        </p:nvSpPr>
        <p:spPr>
          <a:xfrm>
            <a:off x="8068470" y="2146300"/>
            <a:ext cx="711225" cy="415498"/>
          </a:xfrm>
          <a:prstGeom prst="rect">
            <a:avLst/>
          </a:prstGeom>
          <a:noFill/>
        </p:spPr>
        <p:txBody>
          <a:bodyPr vert="horz" rtlCol="0">
            <a:spAutoFit/>
          </a:bodyPr>
          <a:lstStyle/>
          <a:p>
            <a:r>
              <a:rPr lang="da-DK" sz="2100">
                <a:solidFill>
                  <a:srgbClr val="000000"/>
                </a:solidFill>
                <a:latin typeface="Arial - 36"/>
              </a:rPr>
              <a:t>vs.</a:t>
            </a:r>
            <a:endParaRPr lang="da-DK" sz="2100">
              <a:solidFill>
                <a:srgbClr val="000000"/>
              </a:solidFill>
              <a:latin typeface="Arial - 36"/>
            </a:endParaRPr>
          </a:p>
        </p:txBody>
      </p:sp>
      <p:pic>
        <p:nvPicPr>
          <p:cNvPr id="5" name="Billed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249570" y="1066801"/>
            <a:ext cx="6718563" cy="4656666"/>
          </a:xfrm>
          <a:prstGeom prst="rect">
            <a:avLst/>
          </a:prstGeom>
          <a:solidFill>
            <a:scrgbClr r="0" g="0" b="0">
              <a:alpha val="0"/>
            </a:scrgbClr>
          </a:solidFill>
        </p:spPr>
      </p:pic>
      <p:sp>
        <p:nvSpPr>
          <p:cNvPr id="6" name="Tekstfelt 5"/>
          <p:cNvSpPr txBox="1"/>
          <p:nvPr/>
        </p:nvSpPr>
        <p:spPr>
          <a:xfrm>
            <a:off x="11603303" y="666691"/>
            <a:ext cx="2773097" cy="400110"/>
          </a:xfrm>
          <a:prstGeom prst="rect">
            <a:avLst/>
          </a:prstGeom>
          <a:noFill/>
        </p:spPr>
        <p:txBody>
          <a:bodyPr vert="horz" wrap="square" rtlCol="0">
            <a:spAutoFit/>
          </a:bodyPr>
          <a:lstStyle/>
          <a:p>
            <a:r>
              <a:rPr lang="da-DK" sz="2000" b="1" dirty="0">
                <a:solidFill>
                  <a:srgbClr val="000000"/>
                </a:solidFill>
                <a:latin typeface="Times New Roman - 18"/>
              </a:rPr>
              <a:t>Vandrefalken</a:t>
            </a:r>
            <a:endParaRPr lang="da-DK" sz="2000" b="1" dirty="0">
              <a:solidFill>
                <a:srgbClr val="000000"/>
              </a:solidFill>
              <a:latin typeface="Times New Roman - 18"/>
            </a:endParaRPr>
          </a:p>
        </p:txBody>
      </p:sp>
      <p:sp>
        <p:nvSpPr>
          <p:cNvPr id="7" name="Tekstfelt 6"/>
          <p:cNvSpPr txBox="1"/>
          <p:nvPr/>
        </p:nvSpPr>
        <p:spPr>
          <a:xfrm>
            <a:off x="4565832" y="7357532"/>
            <a:ext cx="12198167" cy="1107996"/>
          </a:xfrm>
          <a:prstGeom prst="rect">
            <a:avLst/>
          </a:prstGeom>
          <a:noFill/>
        </p:spPr>
        <p:txBody>
          <a:bodyPr vert="horz" wrap="square" rtlCol="0">
            <a:spAutoFit/>
          </a:bodyPr>
          <a:lstStyle/>
          <a:p>
            <a:r>
              <a:rPr lang="da-DK" sz="6600" b="1" dirty="0">
                <a:solidFill>
                  <a:srgbClr val="000000"/>
                </a:solidFill>
                <a:latin typeface="Times New Roman - 42"/>
              </a:rPr>
              <a:t>Hvem er hurtigst?</a:t>
            </a:r>
            <a:endParaRPr lang="da-DK" sz="6600" b="1" dirty="0">
              <a:solidFill>
                <a:srgbClr val="000000"/>
              </a:solidFill>
              <a:latin typeface="Times New Roman - 42"/>
            </a:endParaRPr>
          </a:p>
        </p:txBody>
      </p:sp>
    </p:spTree>
    <p:extLst>
      <p:ext uri="{BB962C8B-B14F-4D97-AF65-F5344CB8AC3E}">
        <p14:creationId xmlns:p14="http://schemas.microsoft.com/office/powerpoint/2010/main" val="260105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lede 1"/>
          <p:cNvPicPr>
            <a:picLocks/>
          </p:cNvPicPr>
          <p:nvPr/>
        </p:nvPicPr>
        <p:blipFill>
          <a:blip r:embed="rId2">
            <a:extLst>
              <a:ext uri="{28A0092B-C50C-407E-A947-70E740481C1C}">
                <a14:useLocalDpi xmlns:a14="http://schemas.microsoft.com/office/drawing/2010/main" val="0"/>
              </a:ext>
            </a:extLst>
          </a:blip>
          <a:stretch>
            <a:fillRect/>
          </a:stretch>
        </p:blipFill>
        <p:spPr>
          <a:xfrm>
            <a:off x="0" y="97656"/>
            <a:ext cx="16713200" cy="12272144"/>
          </a:xfrm>
          <a:prstGeom prst="rect">
            <a:avLst/>
          </a:prstGeom>
          <a:solidFill>
            <a:scrgbClr r="0" g="0" b="0">
              <a:alpha val="0"/>
            </a:scrgbClr>
          </a:solidFill>
        </p:spPr>
      </p:pic>
      <p:sp>
        <p:nvSpPr>
          <p:cNvPr id="3" name="Tekstfelt 2"/>
          <p:cNvSpPr txBox="1"/>
          <p:nvPr/>
        </p:nvSpPr>
        <p:spPr>
          <a:xfrm>
            <a:off x="749037" y="6510867"/>
            <a:ext cx="4415630" cy="707886"/>
          </a:xfrm>
          <a:prstGeom prst="rect">
            <a:avLst/>
          </a:prstGeom>
          <a:noFill/>
        </p:spPr>
        <p:txBody>
          <a:bodyPr vert="horz" wrap="square" rtlCol="0">
            <a:spAutoFit/>
          </a:bodyPr>
          <a:lstStyle/>
          <a:p>
            <a:r>
              <a:rPr lang="da-DK" sz="2000" dirty="0">
                <a:solidFill>
                  <a:srgbClr val="000000"/>
                </a:solidFill>
                <a:latin typeface="Arial - 10"/>
              </a:rPr>
              <a:t>En løve sover op til 21 timer i døgnet. </a:t>
            </a:r>
          </a:p>
          <a:p>
            <a:r>
              <a:rPr lang="da-DK" sz="2000" dirty="0">
                <a:solidFill>
                  <a:srgbClr val="000000"/>
                </a:solidFill>
                <a:latin typeface="Arial - 10"/>
              </a:rPr>
              <a:t>Hvor mange timer sover du?</a:t>
            </a:r>
            <a:endParaRPr lang="da-DK" sz="2000" dirty="0">
              <a:solidFill>
                <a:srgbClr val="000000"/>
              </a:solidFill>
              <a:latin typeface="Arial - 10"/>
            </a:endParaRPr>
          </a:p>
        </p:txBody>
      </p:sp>
    </p:spTree>
    <p:extLst>
      <p:ext uri="{BB962C8B-B14F-4D97-AF65-F5344CB8AC3E}">
        <p14:creationId xmlns:p14="http://schemas.microsoft.com/office/powerpoint/2010/main" val="3949122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lede 1"/>
          <p:cNvPicPr>
            <a:picLocks/>
          </p:cNvPicPr>
          <p:nvPr/>
        </p:nvPicPr>
        <p:blipFill>
          <a:blip r:embed="rId2">
            <a:extLst>
              <a:ext uri="{28A0092B-C50C-407E-A947-70E740481C1C}">
                <a14:useLocalDpi xmlns:a14="http://schemas.microsoft.com/office/drawing/2010/main" val="0"/>
              </a:ext>
            </a:extLst>
          </a:blip>
          <a:stretch>
            <a:fillRect/>
          </a:stretch>
        </p:blipFill>
        <p:spPr>
          <a:xfrm>
            <a:off x="338667" y="1888065"/>
            <a:ext cx="9347200" cy="6561667"/>
          </a:xfrm>
          <a:prstGeom prst="rect">
            <a:avLst/>
          </a:prstGeom>
          <a:solidFill>
            <a:scrgbClr r="0" g="0" b="0">
              <a:alpha val="0"/>
            </a:scrgbClr>
          </a:solidFill>
        </p:spPr>
      </p:pic>
      <p:sp>
        <p:nvSpPr>
          <p:cNvPr id="3" name="Tekstfelt 2"/>
          <p:cNvSpPr txBox="1"/>
          <p:nvPr/>
        </p:nvSpPr>
        <p:spPr>
          <a:xfrm>
            <a:off x="9808369" y="266701"/>
            <a:ext cx="6024298" cy="8463855"/>
          </a:xfrm>
          <a:prstGeom prst="rect">
            <a:avLst/>
          </a:prstGeom>
          <a:noFill/>
        </p:spPr>
        <p:txBody>
          <a:bodyPr vert="horz" wrap="square" rtlCol="0">
            <a:spAutoFit/>
          </a:bodyPr>
          <a:lstStyle/>
          <a:p>
            <a:r>
              <a:rPr lang="da-DK" sz="3200" dirty="0">
                <a:solidFill>
                  <a:srgbClr val="000000"/>
                </a:solidFill>
                <a:latin typeface="Arial - 24"/>
              </a:rPr>
              <a:t>En klipspringer</a:t>
            </a:r>
          </a:p>
          <a:p>
            <a:endParaRPr lang="da-DK" sz="3200" dirty="0">
              <a:solidFill>
                <a:srgbClr val="000000"/>
              </a:solidFill>
              <a:latin typeface="Arial - 24"/>
            </a:endParaRPr>
          </a:p>
          <a:p>
            <a:r>
              <a:rPr lang="da-DK" sz="3200" dirty="0">
                <a:solidFill>
                  <a:srgbClr val="000000"/>
                </a:solidFill>
                <a:latin typeface="Arial - 24"/>
              </a:rPr>
              <a:t>En</a:t>
            </a:r>
            <a:r>
              <a:rPr lang="da-DK" sz="3200" dirty="0">
                <a:solidFill>
                  <a:srgbClr val="000000"/>
                </a:solidFill>
                <a:latin typeface="Arial - 14"/>
              </a:rPr>
              <a:t> klipspringer lever i det sydlige og østlige Afrika. Den er 1,5 meter høj og kan springer op til 15 meter, altså 10 gange så meget, som dens egen højde.</a:t>
            </a:r>
          </a:p>
          <a:p>
            <a:r>
              <a:rPr lang="da-DK" sz="3200" dirty="0">
                <a:solidFill>
                  <a:srgbClr val="000000"/>
                </a:solidFill>
                <a:latin typeface="Arial - 14"/>
              </a:rPr>
              <a:t>Den er det pattedyr, der kan hoppe højest i forhold til deres egen højde.</a:t>
            </a:r>
          </a:p>
          <a:p>
            <a:endParaRPr lang="da-DK" sz="3200" dirty="0">
              <a:solidFill>
                <a:srgbClr val="000000"/>
              </a:solidFill>
              <a:latin typeface="Arial - 14"/>
            </a:endParaRPr>
          </a:p>
          <a:p>
            <a:r>
              <a:rPr lang="da-DK" sz="3200" dirty="0">
                <a:solidFill>
                  <a:srgbClr val="000000"/>
                </a:solidFill>
                <a:latin typeface="Arial - 14"/>
              </a:rPr>
              <a:t>HVOR HØJT KAN DU HOPPE?</a:t>
            </a:r>
          </a:p>
          <a:p>
            <a:endParaRPr lang="da-DK" sz="3200" dirty="0">
              <a:solidFill>
                <a:srgbClr val="000000"/>
              </a:solidFill>
              <a:latin typeface="Arial - 14"/>
            </a:endParaRPr>
          </a:p>
          <a:p>
            <a:r>
              <a:rPr lang="da-DK" sz="3200" dirty="0">
                <a:solidFill>
                  <a:srgbClr val="000000"/>
                </a:solidFill>
                <a:latin typeface="Arial - 14"/>
              </a:rPr>
              <a:t>Mål din højde. Hop så højt du kan med et stykke kridt ved tavlen. Sæt et mærke. Mål igen. </a:t>
            </a:r>
            <a:endParaRPr lang="da-DK" sz="3200" dirty="0">
              <a:solidFill>
                <a:srgbClr val="000000"/>
              </a:solidFill>
              <a:latin typeface="Arial - 14"/>
            </a:endParaRPr>
          </a:p>
        </p:txBody>
      </p:sp>
    </p:spTree>
    <p:extLst>
      <p:ext uri="{BB962C8B-B14F-4D97-AF65-F5344CB8AC3E}">
        <p14:creationId xmlns:p14="http://schemas.microsoft.com/office/powerpoint/2010/main" val="190427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lede 1"/>
          <p:cNvPicPr>
            <a:picLocks/>
          </p:cNvPicPr>
          <p:nvPr/>
        </p:nvPicPr>
        <p:blipFill>
          <a:blip r:embed="rId2">
            <a:extLst>
              <a:ext uri="{28A0092B-C50C-407E-A947-70E740481C1C}">
                <a14:useLocalDpi xmlns:a14="http://schemas.microsoft.com/office/drawing/2010/main" val="0"/>
              </a:ext>
            </a:extLst>
          </a:blip>
          <a:stretch>
            <a:fillRect/>
          </a:stretch>
        </p:blipFill>
        <p:spPr>
          <a:xfrm>
            <a:off x="-1" y="0"/>
            <a:ext cx="16831733" cy="12369800"/>
          </a:xfrm>
          <a:prstGeom prst="rect">
            <a:avLst/>
          </a:prstGeom>
          <a:solidFill>
            <a:scrgbClr r="0" g="0" b="0">
              <a:alpha val="0"/>
            </a:scrgbClr>
          </a:solidFill>
        </p:spPr>
      </p:pic>
      <p:sp>
        <p:nvSpPr>
          <p:cNvPr id="3" name="Tekstfelt 2"/>
          <p:cNvSpPr txBox="1"/>
          <p:nvPr/>
        </p:nvSpPr>
        <p:spPr>
          <a:xfrm>
            <a:off x="346869" y="452967"/>
            <a:ext cx="4496064" cy="7109639"/>
          </a:xfrm>
          <a:prstGeom prst="rect">
            <a:avLst/>
          </a:prstGeom>
          <a:noFill/>
        </p:spPr>
        <p:txBody>
          <a:bodyPr vert="horz" wrap="square" rtlCol="0">
            <a:spAutoFit/>
          </a:bodyPr>
          <a:lstStyle/>
          <a:p>
            <a:r>
              <a:rPr lang="da-DK" sz="2400" dirty="0">
                <a:solidFill>
                  <a:srgbClr val="000000"/>
                </a:solidFill>
                <a:latin typeface="Arial - 12"/>
              </a:rPr>
              <a:t>FAKTA OM </a:t>
            </a:r>
            <a:r>
              <a:rPr lang="da-DK" sz="2400" dirty="0" smtClean="0">
                <a:solidFill>
                  <a:srgbClr val="000000"/>
                </a:solidFill>
                <a:latin typeface="Arial - 12"/>
              </a:rPr>
              <a:t>BLADSKÆRERMYRER</a:t>
            </a:r>
          </a:p>
          <a:p>
            <a:endParaRPr lang="da-DK" sz="2400" dirty="0">
              <a:solidFill>
                <a:srgbClr val="000000"/>
              </a:solidFill>
              <a:latin typeface="Arial - 12"/>
            </a:endParaRPr>
          </a:p>
          <a:p>
            <a:r>
              <a:rPr lang="da-DK" sz="2400" dirty="0" err="1">
                <a:solidFill>
                  <a:srgbClr val="000000"/>
                </a:solidFill>
                <a:latin typeface="Arial - 12"/>
              </a:rPr>
              <a:t>Bladskærermyrer</a:t>
            </a:r>
            <a:r>
              <a:rPr lang="da-DK" sz="2400" dirty="0">
                <a:solidFill>
                  <a:srgbClr val="000000"/>
                </a:solidFill>
                <a:latin typeface="Arial - 12"/>
              </a:rPr>
              <a:t> er bomstærke og meget  udholdende. Deres stier ud i skoven kan være op til 60 meter lange. Det lyder måske ikke af meget, men hvis en </a:t>
            </a:r>
            <a:r>
              <a:rPr lang="da-DK" sz="2400" dirty="0" err="1">
                <a:solidFill>
                  <a:srgbClr val="000000"/>
                </a:solidFill>
                <a:latin typeface="Arial - 12"/>
              </a:rPr>
              <a:t>bladskærermyre</a:t>
            </a:r>
            <a:r>
              <a:rPr lang="da-DK" sz="2400" dirty="0">
                <a:solidFill>
                  <a:srgbClr val="000000"/>
                </a:solidFill>
                <a:latin typeface="Arial - 12"/>
              </a:rPr>
              <a:t> var på størrelse med et menneske, ville 60 meter svare til 15 km. Myrerne bærer samtidig rundt på, hvad der i menneskets verden svarer til 400 kg. </a:t>
            </a:r>
          </a:p>
          <a:p>
            <a:r>
              <a:rPr lang="da-DK" sz="2400" dirty="0">
                <a:solidFill>
                  <a:srgbClr val="000000"/>
                </a:solidFill>
                <a:latin typeface="Arial - 12"/>
              </a:rPr>
              <a:t> En isbjørn vejer 400 kg.</a:t>
            </a:r>
          </a:p>
          <a:p>
            <a:endParaRPr lang="da-DK" sz="2400" dirty="0">
              <a:solidFill>
                <a:srgbClr val="000000"/>
              </a:solidFill>
              <a:latin typeface="Arial - 12"/>
            </a:endParaRPr>
          </a:p>
          <a:p>
            <a:r>
              <a:rPr lang="da-DK" sz="2400" dirty="0">
                <a:solidFill>
                  <a:srgbClr val="000000"/>
                </a:solidFill>
                <a:latin typeface="Arial - 12"/>
              </a:rPr>
              <a:t>Altså skulle et menneske bære en isbjørn fra Mølleskolen til Himmelbjerget og tilbage igen.</a:t>
            </a:r>
            <a:endParaRPr lang="da-DK" sz="2400" dirty="0">
              <a:solidFill>
                <a:srgbClr val="000000"/>
              </a:solidFill>
              <a:latin typeface="Arial - 12"/>
            </a:endParaRPr>
          </a:p>
        </p:txBody>
      </p:sp>
    </p:spTree>
    <p:extLst>
      <p:ext uri="{BB962C8B-B14F-4D97-AF65-F5344CB8AC3E}">
        <p14:creationId xmlns:p14="http://schemas.microsoft.com/office/powerpoint/2010/main" val="1662744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lede 1"/>
          <p:cNvPicPr>
            <a:picLocks/>
          </p:cNvPicPr>
          <p:nvPr/>
        </p:nvPicPr>
        <p:blipFill>
          <a:blip r:embed="rId2">
            <a:extLst>
              <a:ext uri="{28A0092B-C50C-407E-A947-70E740481C1C}">
                <a14:useLocalDpi xmlns:a14="http://schemas.microsoft.com/office/drawing/2010/main" val="0"/>
              </a:ext>
            </a:extLst>
          </a:blip>
          <a:stretch>
            <a:fillRect/>
          </a:stretch>
        </p:blipFill>
        <p:spPr>
          <a:xfrm>
            <a:off x="634736" y="1269874"/>
            <a:ext cx="6963858" cy="4944659"/>
          </a:xfrm>
          <a:prstGeom prst="rect">
            <a:avLst/>
          </a:prstGeom>
          <a:solidFill>
            <a:scrgbClr r="0" g="0" b="0">
              <a:alpha val="0"/>
            </a:scrgbClr>
          </a:solidFill>
        </p:spPr>
      </p:pic>
      <p:sp>
        <p:nvSpPr>
          <p:cNvPr id="3" name="Tekstfelt 2"/>
          <p:cNvSpPr txBox="1"/>
          <p:nvPr/>
        </p:nvSpPr>
        <p:spPr>
          <a:xfrm>
            <a:off x="2607734" y="596901"/>
            <a:ext cx="4033994" cy="400110"/>
          </a:xfrm>
          <a:prstGeom prst="rect">
            <a:avLst/>
          </a:prstGeom>
          <a:noFill/>
        </p:spPr>
        <p:txBody>
          <a:bodyPr vert="horz" wrap="square" rtlCol="0">
            <a:spAutoFit/>
          </a:bodyPr>
          <a:lstStyle/>
          <a:p>
            <a:r>
              <a:rPr lang="da-DK" sz="2000" b="1" dirty="0" err="1">
                <a:solidFill>
                  <a:srgbClr val="000000"/>
                </a:solidFill>
                <a:latin typeface="Times New Roman - 18"/>
              </a:rPr>
              <a:t>MacLaren</a:t>
            </a:r>
            <a:r>
              <a:rPr lang="da-DK" sz="2000" b="1" dirty="0">
                <a:solidFill>
                  <a:srgbClr val="000000"/>
                </a:solidFill>
                <a:latin typeface="Times New Roman - 18"/>
              </a:rPr>
              <a:t> 540C Coupé</a:t>
            </a:r>
            <a:endParaRPr lang="da-DK" sz="2000" b="1" dirty="0">
              <a:solidFill>
                <a:srgbClr val="000000"/>
              </a:solidFill>
              <a:latin typeface="Times New Roman - 18"/>
            </a:endParaRPr>
          </a:p>
        </p:txBody>
      </p:sp>
      <p:sp>
        <p:nvSpPr>
          <p:cNvPr id="4" name="Tekstfelt 3"/>
          <p:cNvSpPr txBox="1"/>
          <p:nvPr/>
        </p:nvSpPr>
        <p:spPr>
          <a:xfrm>
            <a:off x="8068469" y="2146300"/>
            <a:ext cx="711226" cy="415498"/>
          </a:xfrm>
          <a:prstGeom prst="rect">
            <a:avLst/>
          </a:prstGeom>
          <a:noFill/>
        </p:spPr>
        <p:txBody>
          <a:bodyPr vert="horz" rtlCol="0">
            <a:spAutoFit/>
          </a:bodyPr>
          <a:lstStyle/>
          <a:p>
            <a:r>
              <a:rPr lang="da-DK" sz="2100">
                <a:solidFill>
                  <a:srgbClr val="000000"/>
                </a:solidFill>
                <a:latin typeface="Arial - 36"/>
              </a:rPr>
              <a:t>vs.</a:t>
            </a:r>
            <a:endParaRPr lang="da-DK" sz="2100">
              <a:solidFill>
                <a:srgbClr val="000000"/>
              </a:solidFill>
              <a:latin typeface="Arial - 36"/>
            </a:endParaRPr>
          </a:p>
        </p:txBody>
      </p:sp>
      <p:pic>
        <p:nvPicPr>
          <p:cNvPr id="5" name="Billed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076268" y="1388533"/>
            <a:ext cx="6993466" cy="4826000"/>
          </a:xfrm>
          <a:prstGeom prst="rect">
            <a:avLst/>
          </a:prstGeom>
          <a:solidFill>
            <a:scrgbClr r="0" g="0" b="0">
              <a:alpha val="0"/>
            </a:scrgbClr>
          </a:solidFill>
        </p:spPr>
      </p:pic>
      <p:sp>
        <p:nvSpPr>
          <p:cNvPr id="6" name="Tekstfelt 5"/>
          <p:cNvSpPr txBox="1"/>
          <p:nvPr/>
        </p:nvSpPr>
        <p:spPr>
          <a:xfrm>
            <a:off x="11721599" y="596901"/>
            <a:ext cx="4110831" cy="400110"/>
          </a:xfrm>
          <a:prstGeom prst="rect">
            <a:avLst/>
          </a:prstGeom>
          <a:noFill/>
        </p:spPr>
        <p:txBody>
          <a:bodyPr vert="horz" wrap="square" rtlCol="0">
            <a:spAutoFit/>
          </a:bodyPr>
          <a:lstStyle/>
          <a:p>
            <a:r>
              <a:rPr lang="da-DK" sz="2000" b="1" dirty="0">
                <a:solidFill>
                  <a:srgbClr val="000000"/>
                </a:solidFill>
                <a:latin typeface="Times New Roman - 18"/>
              </a:rPr>
              <a:t>Vandrefalken</a:t>
            </a:r>
            <a:endParaRPr lang="da-DK" sz="2000" b="1" dirty="0">
              <a:solidFill>
                <a:srgbClr val="000000"/>
              </a:solidFill>
              <a:latin typeface="Times New Roman - 18"/>
            </a:endParaRPr>
          </a:p>
        </p:txBody>
      </p:sp>
      <p:sp>
        <p:nvSpPr>
          <p:cNvPr id="7" name="Tekstfelt 6"/>
          <p:cNvSpPr txBox="1"/>
          <p:nvPr/>
        </p:nvSpPr>
        <p:spPr>
          <a:xfrm>
            <a:off x="2286000" y="6968068"/>
            <a:ext cx="3715316" cy="1015663"/>
          </a:xfrm>
          <a:prstGeom prst="rect">
            <a:avLst/>
          </a:prstGeom>
          <a:noFill/>
        </p:spPr>
        <p:txBody>
          <a:bodyPr vert="horz" wrap="square" rtlCol="0">
            <a:spAutoFit/>
          </a:bodyPr>
          <a:lstStyle/>
          <a:p>
            <a:r>
              <a:rPr lang="da-DK" sz="6000" b="1" dirty="0">
                <a:solidFill>
                  <a:srgbClr val="000000"/>
                </a:solidFill>
                <a:latin typeface="Times New Roman - 21"/>
              </a:rPr>
              <a:t>320 km/t</a:t>
            </a:r>
            <a:endParaRPr lang="da-DK" sz="6000" b="1" dirty="0">
              <a:solidFill>
                <a:srgbClr val="000000"/>
              </a:solidFill>
              <a:latin typeface="Times New Roman - 21"/>
            </a:endParaRPr>
          </a:p>
        </p:txBody>
      </p:sp>
      <p:pic>
        <p:nvPicPr>
          <p:cNvPr id="9" name="Billede 8"/>
          <p:cNvPicPr>
            <a:picLocks noChangeAspect="1"/>
          </p:cNvPicPr>
          <p:nvPr/>
        </p:nvPicPr>
        <p:blipFill>
          <a:blip r:embed="rId4"/>
          <a:stretch>
            <a:fillRect/>
          </a:stretch>
        </p:blipFill>
        <p:spPr>
          <a:xfrm>
            <a:off x="10533712" y="6674205"/>
            <a:ext cx="4078577" cy="1603387"/>
          </a:xfrm>
          <a:prstGeom prst="rect">
            <a:avLst/>
          </a:prstGeom>
        </p:spPr>
      </p:pic>
    </p:spTree>
    <p:extLst>
      <p:ext uri="{BB962C8B-B14F-4D97-AF65-F5344CB8AC3E}">
        <p14:creationId xmlns:p14="http://schemas.microsoft.com/office/powerpoint/2010/main" val="3204665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lede 1"/>
          <p:cNvPicPr>
            <a:picLocks/>
          </p:cNvPicPr>
          <p:nvPr/>
        </p:nvPicPr>
        <p:blipFill>
          <a:blip r:embed="rId2">
            <a:extLst>
              <a:ext uri="{28A0092B-C50C-407E-A947-70E740481C1C}">
                <a14:useLocalDpi xmlns:a14="http://schemas.microsoft.com/office/drawing/2010/main" val="0"/>
              </a:ext>
            </a:extLst>
          </a:blip>
          <a:stretch>
            <a:fillRect/>
          </a:stretch>
        </p:blipFill>
        <p:spPr>
          <a:xfrm>
            <a:off x="778932" y="2476499"/>
            <a:ext cx="15019867" cy="8242301"/>
          </a:xfrm>
          <a:prstGeom prst="rect">
            <a:avLst/>
          </a:prstGeom>
          <a:solidFill>
            <a:scrgbClr r="0" g="0" b="0">
              <a:alpha val="0"/>
            </a:scrgbClr>
          </a:solidFill>
        </p:spPr>
      </p:pic>
      <p:sp>
        <p:nvSpPr>
          <p:cNvPr id="3" name="Tekstfelt 2"/>
          <p:cNvSpPr txBox="1"/>
          <p:nvPr/>
        </p:nvSpPr>
        <p:spPr>
          <a:xfrm>
            <a:off x="3877469" y="228601"/>
            <a:ext cx="9309100" cy="2108269"/>
          </a:xfrm>
          <a:prstGeom prst="rect">
            <a:avLst/>
          </a:prstGeom>
          <a:noFill/>
        </p:spPr>
        <p:txBody>
          <a:bodyPr vert="horz" rtlCol="0">
            <a:spAutoFit/>
          </a:bodyPr>
          <a:lstStyle/>
          <a:p>
            <a:r>
              <a:rPr lang="da-DK" sz="2000" dirty="0">
                <a:solidFill>
                  <a:srgbClr val="000000"/>
                </a:solidFill>
                <a:latin typeface="Arial - 19"/>
              </a:rPr>
              <a:t>Her er skildpadden Jonathan. Den er 183 år gammel. Den er måske den ældste nulevende skildpadde - og måske også det ældste nulevende landdyr overhovedet. Tidligere har man set eksempler på skildpadder, der er blevet op til 250 år gamle.</a:t>
            </a:r>
          </a:p>
          <a:p>
            <a:r>
              <a:rPr lang="da-DK" sz="2000" dirty="0">
                <a:solidFill>
                  <a:srgbClr val="000000"/>
                </a:solidFill>
                <a:latin typeface="Arial - 19"/>
              </a:rPr>
              <a:t>På billedet til venstre ses et foto af Jonathan fra 1902. På fotoet til højre ser man Jonathan i dag, stadig en rask og rørig skildpadde. </a:t>
            </a:r>
          </a:p>
          <a:p>
            <a:endParaRPr lang="da-DK" sz="1100" dirty="0">
              <a:solidFill>
                <a:srgbClr val="000000"/>
              </a:solidFill>
              <a:latin typeface="Arial - 19"/>
            </a:endParaRPr>
          </a:p>
        </p:txBody>
      </p:sp>
    </p:spTree>
    <p:extLst>
      <p:ext uri="{BB962C8B-B14F-4D97-AF65-F5344CB8AC3E}">
        <p14:creationId xmlns:p14="http://schemas.microsoft.com/office/powerpoint/2010/main" val="3718360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lede 1"/>
          <p:cNvPicPr>
            <a:picLocks/>
          </p:cNvPicPr>
          <p:nvPr/>
        </p:nvPicPr>
        <p:blipFill>
          <a:blip r:embed="rId2">
            <a:extLst>
              <a:ext uri="{28A0092B-C50C-407E-A947-70E740481C1C}">
                <a14:useLocalDpi xmlns:a14="http://schemas.microsoft.com/office/drawing/2010/main" val="0"/>
              </a:ext>
            </a:extLst>
          </a:blip>
          <a:stretch>
            <a:fillRect/>
          </a:stretch>
        </p:blipFill>
        <p:spPr>
          <a:xfrm>
            <a:off x="770203" y="3187700"/>
            <a:ext cx="14808464" cy="8750300"/>
          </a:xfrm>
          <a:prstGeom prst="rect">
            <a:avLst/>
          </a:prstGeom>
          <a:solidFill>
            <a:scrgbClr r="0" g="0" b="0">
              <a:alpha val="0"/>
            </a:scrgbClr>
          </a:solidFill>
        </p:spPr>
      </p:pic>
      <p:sp>
        <p:nvSpPr>
          <p:cNvPr id="3" name="Tekstfelt 2"/>
          <p:cNvSpPr txBox="1"/>
          <p:nvPr/>
        </p:nvSpPr>
        <p:spPr>
          <a:xfrm>
            <a:off x="1303868" y="396173"/>
            <a:ext cx="5412257" cy="415498"/>
          </a:xfrm>
          <a:prstGeom prst="rect">
            <a:avLst/>
          </a:prstGeom>
          <a:noFill/>
        </p:spPr>
        <p:txBody>
          <a:bodyPr vert="horz" rtlCol="0">
            <a:spAutoFit/>
          </a:bodyPr>
          <a:lstStyle/>
          <a:p>
            <a:r>
              <a:rPr lang="da-DK" sz="2100" dirty="0">
                <a:solidFill>
                  <a:srgbClr val="000000"/>
                </a:solidFill>
                <a:latin typeface="Arial - 36"/>
              </a:rPr>
              <a:t>Her er verdens ældste dyr</a:t>
            </a:r>
            <a:endParaRPr lang="da-DK" sz="2100" dirty="0">
              <a:solidFill>
                <a:srgbClr val="000000"/>
              </a:solidFill>
              <a:latin typeface="Arial - 36"/>
            </a:endParaRPr>
          </a:p>
        </p:txBody>
      </p:sp>
      <p:sp>
        <p:nvSpPr>
          <p:cNvPr id="4" name="Tekstfelt 3"/>
          <p:cNvSpPr txBox="1"/>
          <p:nvPr/>
        </p:nvSpPr>
        <p:spPr>
          <a:xfrm>
            <a:off x="1303868" y="876301"/>
            <a:ext cx="13224932" cy="2246769"/>
          </a:xfrm>
          <a:prstGeom prst="rect">
            <a:avLst/>
          </a:prstGeom>
          <a:noFill/>
        </p:spPr>
        <p:txBody>
          <a:bodyPr vert="horz" wrap="square" rtlCol="0">
            <a:spAutoFit/>
          </a:bodyPr>
          <a:lstStyle/>
          <a:p>
            <a:r>
              <a:rPr lang="da-DK" sz="2000" dirty="0">
                <a:solidFill>
                  <a:srgbClr val="000000"/>
                </a:solidFill>
                <a:latin typeface="Times New Roman - 12"/>
              </a:rPr>
              <a:t>Verdens ældste dyr var 507 år gammelt,  da det døde i 2006.</a:t>
            </a:r>
          </a:p>
          <a:p>
            <a:r>
              <a:rPr lang="da-DK" sz="2000" dirty="0">
                <a:solidFill>
                  <a:srgbClr val="000000"/>
                </a:solidFill>
                <a:latin typeface="Times New Roman - 12"/>
              </a:rPr>
              <a:t>Dyret var en molboøsters, som en gruppe forskere fandt på togt til Island i 2006.</a:t>
            </a:r>
          </a:p>
          <a:p>
            <a:r>
              <a:rPr lang="da-DK" sz="2000" dirty="0">
                <a:solidFill>
                  <a:srgbClr val="000000"/>
                </a:solidFill>
                <a:latin typeface="Times New Roman - 12"/>
              </a:rPr>
              <a:t>Molboøstersen kom til verden i år 1499 – kun få år efter, at Christoffer Columbus besøgte Amerika.</a:t>
            </a:r>
          </a:p>
          <a:p>
            <a:r>
              <a:rPr lang="da-DK" sz="2000" dirty="0">
                <a:solidFill>
                  <a:srgbClr val="000000"/>
                </a:solidFill>
                <a:latin typeface="Times New Roman - 12"/>
              </a:rPr>
              <a:t>Østersens 507 leveår fik imidlertid en ende i år 2006, da de britiske forskere – intetanende om dyrets imponerende alder – nedfrøs muslingeskallen under togtet til Island.</a:t>
            </a:r>
          </a:p>
          <a:p>
            <a:r>
              <a:rPr lang="da-DK" sz="2000" dirty="0">
                <a:solidFill>
                  <a:srgbClr val="000000"/>
                </a:solidFill>
                <a:latin typeface="Times New Roman - 12"/>
              </a:rPr>
              <a:t>Efter sin død fik den gamle molboøsters navnet Ming -opkaldt efter det kinesiske Ming-dynasti, som herskede, da dyret kom til verden.</a:t>
            </a:r>
            <a:endParaRPr lang="da-DK" sz="2000" dirty="0">
              <a:solidFill>
                <a:srgbClr val="000000"/>
              </a:solidFill>
              <a:latin typeface="Times New Roman - 12"/>
            </a:endParaRPr>
          </a:p>
        </p:txBody>
      </p:sp>
    </p:spTree>
    <p:extLst>
      <p:ext uri="{BB962C8B-B14F-4D97-AF65-F5344CB8AC3E}">
        <p14:creationId xmlns:p14="http://schemas.microsoft.com/office/powerpoint/2010/main" val="164811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kstfelt 1"/>
          <p:cNvSpPr txBox="1"/>
          <p:nvPr/>
        </p:nvSpPr>
        <p:spPr>
          <a:xfrm>
            <a:off x="778934" y="1447801"/>
            <a:ext cx="7307698" cy="10064294"/>
          </a:xfrm>
          <a:prstGeom prst="rect">
            <a:avLst/>
          </a:prstGeom>
          <a:noFill/>
        </p:spPr>
        <p:txBody>
          <a:bodyPr vert="horz" wrap="square" rtlCol="0">
            <a:spAutoFit/>
          </a:bodyPr>
          <a:lstStyle/>
          <a:p>
            <a:r>
              <a:rPr lang="da-DK" dirty="0">
                <a:solidFill>
                  <a:srgbClr val="000000"/>
                </a:solidFill>
                <a:latin typeface="Times New Roman - 12"/>
              </a:rPr>
              <a:t> </a:t>
            </a:r>
          </a:p>
          <a:p>
            <a:r>
              <a:rPr lang="da-DK" dirty="0">
                <a:solidFill>
                  <a:srgbClr val="000000"/>
                </a:solidFill>
                <a:latin typeface="Times New Roman - 12"/>
              </a:rPr>
              <a:t>3</a:t>
            </a:r>
            <a:r>
              <a:rPr lang="da-DK" dirty="0">
                <a:solidFill>
                  <a:srgbClr val="000000"/>
                </a:solidFill>
                <a:latin typeface="Comic Sans MS - 12"/>
              </a:rPr>
              <a:t>20 km/t	VANDREFALK </a:t>
            </a:r>
          </a:p>
          <a:p>
            <a:r>
              <a:rPr lang="da-DK" dirty="0">
                <a:solidFill>
                  <a:srgbClr val="000000"/>
                </a:solidFill>
                <a:latin typeface="Comic Sans MS - 12"/>
              </a:rPr>
              <a:t>112 km/t	GEPARD </a:t>
            </a:r>
          </a:p>
          <a:p>
            <a:r>
              <a:rPr lang="da-DK" dirty="0">
                <a:solidFill>
                  <a:srgbClr val="000000"/>
                </a:solidFill>
                <a:latin typeface="Comic Sans MS - 12"/>
              </a:rPr>
              <a:t>98 km/t	GAFFELBUK </a:t>
            </a:r>
          </a:p>
          <a:p>
            <a:r>
              <a:rPr lang="da-DK" dirty="0">
                <a:solidFill>
                  <a:srgbClr val="000000"/>
                </a:solidFill>
                <a:latin typeface="Comic Sans MS - 12"/>
              </a:rPr>
              <a:t>80 km/t	LØVE </a:t>
            </a:r>
          </a:p>
          <a:p>
            <a:r>
              <a:rPr lang="da-DK" dirty="0">
                <a:solidFill>
                  <a:srgbClr val="000000"/>
                </a:solidFill>
                <a:latin typeface="Comic Sans MS - 12"/>
              </a:rPr>
              <a:t>80 km/t	THOMSONS GAZELLE </a:t>
            </a:r>
          </a:p>
          <a:p>
            <a:r>
              <a:rPr lang="da-DK" dirty="0">
                <a:solidFill>
                  <a:srgbClr val="000000"/>
                </a:solidFill>
                <a:latin typeface="Comic Sans MS - 12"/>
              </a:rPr>
              <a:t>80 km/t	GNU </a:t>
            </a:r>
          </a:p>
          <a:p>
            <a:r>
              <a:rPr lang="da-DK" dirty="0">
                <a:solidFill>
                  <a:srgbClr val="000000"/>
                </a:solidFill>
                <a:latin typeface="Comic Sans MS - 12"/>
              </a:rPr>
              <a:t>72 km/t	AFRIKANSK VILDHUND </a:t>
            </a:r>
          </a:p>
          <a:p>
            <a:r>
              <a:rPr lang="da-DK" dirty="0">
                <a:solidFill>
                  <a:srgbClr val="000000"/>
                </a:solidFill>
                <a:latin typeface="Comic Sans MS - 12"/>
              </a:rPr>
              <a:t>72 km/t	WAPITI (NORDAMERIKANSK KRONHJORT) </a:t>
            </a:r>
          </a:p>
          <a:p>
            <a:r>
              <a:rPr lang="da-DK" dirty="0">
                <a:solidFill>
                  <a:srgbClr val="000000"/>
                </a:solidFill>
                <a:latin typeface="Comic Sans MS - 12"/>
              </a:rPr>
              <a:t>69 km/t	PRÆRIEULV </a:t>
            </a:r>
          </a:p>
          <a:p>
            <a:r>
              <a:rPr lang="da-DK" dirty="0">
                <a:solidFill>
                  <a:srgbClr val="000000"/>
                </a:solidFill>
                <a:latin typeface="Comic Sans MS - 12"/>
              </a:rPr>
              <a:t>67 km/t	GRÅRÆV </a:t>
            </a:r>
          </a:p>
          <a:p>
            <a:r>
              <a:rPr lang="da-DK" dirty="0">
                <a:solidFill>
                  <a:srgbClr val="000000"/>
                </a:solidFill>
                <a:latin typeface="Comic Sans MS - 12"/>
              </a:rPr>
              <a:t>64 km/t	HYÆNE </a:t>
            </a:r>
          </a:p>
          <a:p>
            <a:r>
              <a:rPr lang="da-DK" dirty="0">
                <a:solidFill>
                  <a:srgbClr val="000000"/>
                </a:solidFill>
                <a:latin typeface="Comic Sans MS - 12"/>
              </a:rPr>
              <a:t>64 km/t	STRUDS </a:t>
            </a:r>
          </a:p>
          <a:p>
            <a:r>
              <a:rPr lang="da-DK" dirty="0">
                <a:solidFill>
                  <a:srgbClr val="000000"/>
                </a:solidFill>
                <a:latin typeface="Comic Sans MS - 12"/>
              </a:rPr>
              <a:t>64 km/t	ZEBRA </a:t>
            </a:r>
          </a:p>
          <a:p>
            <a:r>
              <a:rPr lang="da-DK" dirty="0">
                <a:solidFill>
                  <a:srgbClr val="000000"/>
                </a:solidFill>
                <a:latin typeface="Comic Sans MS - 12"/>
              </a:rPr>
              <a:t>64 km/t	KULAN (ASIATISK VILDÆSEL) </a:t>
            </a:r>
          </a:p>
          <a:p>
            <a:r>
              <a:rPr lang="da-DK" dirty="0">
                <a:solidFill>
                  <a:srgbClr val="000000"/>
                </a:solidFill>
                <a:latin typeface="Comic Sans MS - 12"/>
              </a:rPr>
              <a:t>63 km/t	GREYHOUND </a:t>
            </a:r>
          </a:p>
          <a:p>
            <a:r>
              <a:rPr lang="da-DK" dirty="0">
                <a:solidFill>
                  <a:srgbClr val="000000"/>
                </a:solidFill>
                <a:latin typeface="Comic Sans MS - 12"/>
              </a:rPr>
              <a:t>56 km/t	SJAKAL </a:t>
            </a:r>
          </a:p>
          <a:p>
            <a:r>
              <a:rPr lang="da-DK" dirty="0">
                <a:solidFill>
                  <a:srgbClr val="000000"/>
                </a:solidFill>
                <a:latin typeface="Comic Sans MS - 12"/>
              </a:rPr>
              <a:t>56 km/t	MULDYR </a:t>
            </a:r>
          </a:p>
          <a:p>
            <a:r>
              <a:rPr lang="da-DK" dirty="0">
                <a:solidFill>
                  <a:srgbClr val="000000"/>
                </a:solidFill>
                <a:latin typeface="Comic Sans MS - 12"/>
              </a:rPr>
              <a:t>56 km/t	KANIN </a:t>
            </a:r>
          </a:p>
          <a:p>
            <a:r>
              <a:rPr lang="da-DK" dirty="0">
                <a:solidFill>
                  <a:srgbClr val="000000"/>
                </a:solidFill>
                <a:latin typeface="Comic Sans MS - 12"/>
              </a:rPr>
              <a:t>51 km/t	GIRAF </a:t>
            </a:r>
          </a:p>
          <a:p>
            <a:r>
              <a:rPr lang="da-DK" dirty="0">
                <a:solidFill>
                  <a:srgbClr val="000000"/>
                </a:solidFill>
                <a:latin typeface="Comic Sans MS - 12"/>
              </a:rPr>
              <a:t>51 km/t	RENSDYR </a:t>
            </a:r>
          </a:p>
          <a:p>
            <a:r>
              <a:rPr lang="da-DK" dirty="0">
                <a:solidFill>
                  <a:srgbClr val="000000"/>
                </a:solidFill>
                <a:latin typeface="Comic Sans MS - 12"/>
              </a:rPr>
              <a:t>48 km/t	HUSKAT </a:t>
            </a:r>
          </a:p>
          <a:p>
            <a:r>
              <a:rPr lang="da-DK" dirty="0">
                <a:solidFill>
                  <a:srgbClr val="000000"/>
                </a:solidFill>
                <a:latin typeface="Comic Sans MS - 12"/>
              </a:rPr>
              <a:t>48 km/t	KÆNGURU </a:t>
            </a:r>
          </a:p>
          <a:p>
            <a:r>
              <a:rPr lang="da-DK" dirty="0">
                <a:solidFill>
                  <a:srgbClr val="000000"/>
                </a:solidFill>
                <a:latin typeface="Comic Sans MS - 12"/>
              </a:rPr>
              <a:t>48 km/t	GRIZZLY BJØRN </a:t>
            </a:r>
          </a:p>
          <a:p>
            <a:r>
              <a:rPr lang="da-DK" dirty="0">
                <a:solidFill>
                  <a:srgbClr val="000000"/>
                </a:solidFill>
                <a:latin typeface="Comic Sans MS - 12"/>
              </a:rPr>
              <a:t>48 km/t	VORTESVIN </a:t>
            </a:r>
          </a:p>
          <a:p>
            <a:r>
              <a:rPr lang="da-DK" dirty="0">
                <a:solidFill>
                  <a:srgbClr val="000000"/>
                </a:solidFill>
                <a:latin typeface="Comic Sans MS - 12"/>
              </a:rPr>
              <a:t>48 km/t	HVIDHALET HJORT </a:t>
            </a:r>
          </a:p>
          <a:p>
            <a:r>
              <a:rPr lang="da-DK" dirty="0">
                <a:solidFill>
                  <a:srgbClr val="000000"/>
                </a:solidFill>
                <a:latin typeface="Comic Sans MS - 12"/>
              </a:rPr>
              <a:t>40 km/t	ELEFANT </a:t>
            </a:r>
          </a:p>
          <a:p>
            <a:r>
              <a:rPr lang="da-DK" dirty="0">
                <a:solidFill>
                  <a:srgbClr val="000000"/>
                </a:solidFill>
                <a:latin typeface="Comic Sans MS - 12"/>
              </a:rPr>
              <a:t>32 km/t	SORT MAMBA </a:t>
            </a:r>
          </a:p>
          <a:p>
            <a:r>
              <a:rPr lang="da-DK" dirty="0">
                <a:solidFill>
                  <a:srgbClr val="000000"/>
                </a:solidFill>
                <a:latin typeface="Comic Sans MS - 12"/>
              </a:rPr>
              <a:t>19 km/t	EGERN </a:t>
            </a:r>
          </a:p>
          <a:p>
            <a:r>
              <a:rPr lang="da-DK" dirty="0">
                <a:solidFill>
                  <a:srgbClr val="000000"/>
                </a:solidFill>
                <a:latin typeface="Comic Sans MS - 12"/>
              </a:rPr>
              <a:t>18 km/t	GRIS </a:t>
            </a:r>
          </a:p>
          <a:p>
            <a:r>
              <a:rPr lang="da-DK" dirty="0">
                <a:solidFill>
                  <a:srgbClr val="000000"/>
                </a:solidFill>
                <a:latin typeface="Comic Sans MS - 12"/>
              </a:rPr>
              <a:t>14 km/t	KYLLING </a:t>
            </a:r>
          </a:p>
          <a:p>
            <a:r>
              <a:rPr lang="da-DK" dirty="0">
                <a:solidFill>
                  <a:srgbClr val="000000"/>
                </a:solidFill>
                <a:latin typeface="Comic Sans MS - 12"/>
              </a:rPr>
              <a:t>13 km/t	HUSMUS </a:t>
            </a:r>
          </a:p>
          <a:p>
            <a:r>
              <a:rPr lang="da-DK" dirty="0">
                <a:solidFill>
                  <a:srgbClr val="000000"/>
                </a:solidFill>
                <a:latin typeface="Comic Sans MS - 12"/>
              </a:rPr>
              <a:t>1.8 km/t	STOR HUSEDDERKOP </a:t>
            </a:r>
          </a:p>
          <a:p>
            <a:r>
              <a:rPr lang="da-DK" dirty="0">
                <a:solidFill>
                  <a:srgbClr val="000000"/>
                </a:solidFill>
                <a:latin typeface="Comic Sans MS - 12"/>
              </a:rPr>
              <a:t>0.3 km/t	KÆMPESKILDPADDE </a:t>
            </a:r>
          </a:p>
          <a:p>
            <a:r>
              <a:rPr lang="da-DK" dirty="0">
                <a:solidFill>
                  <a:srgbClr val="000000"/>
                </a:solidFill>
                <a:latin typeface="Comic Sans MS - 12"/>
              </a:rPr>
              <a:t>0.2 km/t	TRETÅET DOVENDYR </a:t>
            </a:r>
          </a:p>
          <a:p>
            <a:r>
              <a:rPr lang="da-DK" dirty="0">
                <a:solidFill>
                  <a:srgbClr val="000000"/>
                </a:solidFill>
                <a:latin typeface="Comic Sans MS - 12"/>
              </a:rPr>
              <a:t>0.05 </a:t>
            </a:r>
            <a:r>
              <a:rPr lang="da-DK" dirty="0" smtClean="0">
                <a:solidFill>
                  <a:srgbClr val="000000"/>
                </a:solidFill>
                <a:latin typeface="Comic Sans MS - 12"/>
              </a:rPr>
              <a:t>km/</a:t>
            </a:r>
            <a:r>
              <a:rPr lang="da-DK" dirty="0" err="1" smtClean="0">
                <a:solidFill>
                  <a:srgbClr val="000000"/>
                </a:solidFill>
                <a:latin typeface="Comic Sans MS - 12"/>
              </a:rPr>
              <a:t>tHAVESNEGL</a:t>
            </a:r>
            <a:endParaRPr lang="da-DK" dirty="0">
              <a:solidFill>
                <a:srgbClr val="000000"/>
              </a:solidFill>
              <a:latin typeface="Comic Sans MS - 12"/>
            </a:endParaRPr>
          </a:p>
        </p:txBody>
      </p:sp>
      <p:pic>
        <p:nvPicPr>
          <p:cNvPr id="3" name="Billede 2"/>
          <p:cNvPicPr>
            <a:picLocks/>
          </p:cNvPicPr>
          <p:nvPr/>
        </p:nvPicPr>
        <p:blipFill>
          <a:blip r:embed="rId2">
            <a:extLst>
              <a:ext uri="{28A0092B-C50C-407E-A947-70E740481C1C}">
                <a14:useLocalDpi xmlns:a14="http://schemas.microsoft.com/office/drawing/2010/main" val="0"/>
              </a:ext>
            </a:extLst>
          </a:blip>
          <a:stretch>
            <a:fillRect/>
          </a:stretch>
        </p:blipFill>
        <p:spPr>
          <a:xfrm>
            <a:off x="7048930" y="3886201"/>
            <a:ext cx="6192936" cy="7056119"/>
          </a:xfrm>
          <a:prstGeom prst="rect">
            <a:avLst/>
          </a:prstGeom>
          <a:solidFill>
            <a:scrgbClr r="0" g="0" b="0">
              <a:alpha val="0"/>
            </a:scrgbClr>
          </a:solidFill>
        </p:spPr>
      </p:pic>
      <p:pic>
        <p:nvPicPr>
          <p:cNvPr id="4" name="Billede 3"/>
          <p:cNvPicPr>
            <a:picLocks/>
          </p:cNvPicPr>
          <p:nvPr/>
        </p:nvPicPr>
        <p:blipFill>
          <a:blip r:embed="rId3">
            <a:extLst>
              <a:ext uri="{28A0092B-C50C-407E-A947-70E740481C1C}">
                <a14:useLocalDpi xmlns:a14="http://schemas.microsoft.com/office/drawing/2010/main" val="0"/>
              </a:ext>
            </a:extLst>
          </a:blip>
          <a:stretch>
            <a:fillRect/>
          </a:stretch>
        </p:blipFill>
        <p:spPr>
          <a:xfrm>
            <a:off x="13851203" y="10121900"/>
            <a:ext cx="1554226" cy="820420"/>
          </a:xfrm>
          <a:prstGeom prst="rect">
            <a:avLst/>
          </a:prstGeom>
          <a:solidFill>
            <a:scrgbClr r="0" g="0" b="0">
              <a:alpha val="0"/>
            </a:scrgbClr>
          </a:solidFill>
        </p:spPr>
      </p:pic>
      <p:sp>
        <p:nvSpPr>
          <p:cNvPr id="5" name="Tekstfelt 4"/>
          <p:cNvSpPr txBox="1"/>
          <p:nvPr/>
        </p:nvSpPr>
        <p:spPr>
          <a:xfrm>
            <a:off x="3648869" y="330200"/>
            <a:ext cx="5260442" cy="415498"/>
          </a:xfrm>
          <a:prstGeom prst="rect">
            <a:avLst/>
          </a:prstGeom>
          <a:noFill/>
        </p:spPr>
        <p:txBody>
          <a:bodyPr vert="horz" rtlCol="0">
            <a:spAutoFit/>
          </a:bodyPr>
          <a:lstStyle/>
          <a:p>
            <a:r>
              <a:rPr lang="da-DK" sz="2100">
                <a:solidFill>
                  <a:srgbClr val="000000"/>
                </a:solidFill>
                <a:latin typeface="Arial - 36"/>
              </a:rPr>
              <a:t>Hvor hurtigt kan du løbe?</a:t>
            </a:r>
            <a:endParaRPr lang="da-DK" sz="2100">
              <a:solidFill>
                <a:srgbClr val="000000"/>
              </a:solidFill>
              <a:latin typeface="Arial - 36"/>
            </a:endParaRPr>
          </a:p>
        </p:txBody>
      </p:sp>
      <p:sp>
        <p:nvSpPr>
          <p:cNvPr id="8" name="Rektangel 7"/>
          <p:cNvSpPr/>
          <p:nvPr/>
        </p:nvSpPr>
        <p:spPr>
          <a:xfrm>
            <a:off x="11060028" y="1456809"/>
            <a:ext cx="2873544" cy="369332"/>
          </a:xfrm>
          <a:prstGeom prst="rect">
            <a:avLst/>
          </a:prstGeom>
        </p:spPr>
        <p:txBody>
          <a:bodyPr wrap="none">
            <a:spAutoFit/>
          </a:bodyPr>
          <a:lstStyle/>
          <a:p>
            <a:r>
              <a:rPr lang="da-DK" dirty="0">
                <a:solidFill>
                  <a:srgbClr val="000000"/>
                </a:solidFill>
                <a:latin typeface="Arial - 10"/>
                <a:hlinkClick r:id="rId4"/>
              </a:rPr>
              <a:t>Gå til Illustreret Videnskab</a:t>
            </a:r>
            <a:endParaRPr lang="da-DK" dirty="0">
              <a:solidFill>
                <a:srgbClr val="000000"/>
              </a:solidFill>
              <a:latin typeface="Arial - 10"/>
            </a:endParaRPr>
          </a:p>
        </p:txBody>
      </p:sp>
    </p:spTree>
    <p:extLst>
      <p:ext uri="{BB962C8B-B14F-4D97-AF65-F5344CB8AC3E}">
        <p14:creationId xmlns:p14="http://schemas.microsoft.com/office/powerpoint/2010/main" val="648028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lede 1"/>
          <p:cNvPicPr>
            <a:picLocks/>
          </p:cNvPicPr>
          <p:nvPr/>
        </p:nvPicPr>
        <p:blipFill>
          <a:blip r:embed="rId2">
            <a:extLst>
              <a:ext uri="{28A0092B-C50C-407E-A947-70E740481C1C}">
                <a14:useLocalDpi xmlns:a14="http://schemas.microsoft.com/office/drawing/2010/main" val="0"/>
              </a:ext>
            </a:extLst>
          </a:blip>
          <a:stretch>
            <a:fillRect/>
          </a:stretch>
        </p:blipFill>
        <p:spPr>
          <a:xfrm>
            <a:off x="1066536" y="2273300"/>
            <a:ext cx="3689225" cy="6294968"/>
          </a:xfrm>
          <a:prstGeom prst="rect">
            <a:avLst/>
          </a:prstGeom>
          <a:solidFill>
            <a:scrgbClr r="0" g="0" b="0">
              <a:alpha val="0"/>
            </a:scrgbClr>
          </a:solidFill>
        </p:spPr>
      </p:pic>
      <p:pic>
        <p:nvPicPr>
          <p:cNvPr id="3" name="Billede 2"/>
          <p:cNvPicPr>
            <a:picLocks/>
          </p:cNvPicPr>
          <p:nvPr/>
        </p:nvPicPr>
        <p:blipFill>
          <a:blip r:embed="rId3">
            <a:extLst>
              <a:ext uri="{28A0092B-C50C-407E-A947-70E740481C1C}">
                <a14:useLocalDpi xmlns:a14="http://schemas.microsoft.com/office/drawing/2010/main" val="0"/>
              </a:ext>
            </a:extLst>
          </a:blip>
          <a:stretch>
            <a:fillRect/>
          </a:stretch>
        </p:blipFill>
        <p:spPr>
          <a:xfrm>
            <a:off x="5790937" y="2200781"/>
            <a:ext cx="4369063" cy="6062685"/>
          </a:xfrm>
          <a:prstGeom prst="rect">
            <a:avLst/>
          </a:prstGeom>
          <a:solidFill>
            <a:scrgbClr r="0" g="0" b="0">
              <a:alpha val="0"/>
            </a:scrgbClr>
          </a:solidFill>
        </p:spPr>
      </p:pic>
      <p:pic>
        <p:nvPicPr>
          <p:cNvPr id="4" name="Billede 3"/>
          <p:cNvPicPr>
            <a:picLocks/>
          </p:cNvPicPr>
          <p:nvPr/>
        </p:nvPicPr>
        <p:blipFill>
          <a:blip r:embed="rId4">
            <a:extLst>
              <a:ext uri="{28A0092B-C50C-407E-A947-70E740481C1C}">
                <a14:useLocalDpi xmlns:a14="http://schemas.microsoft.com/office/drawing/2010/main" val="0"/>
              </a:ext>
            </a:extLst>
          </a:blip>
          <a:stretch>
            <a:fillRect/>
          </a:stretch>
        </p:blipFill>
        <p:spPr>
          <a:xfrm>
            <a:off x="10769336" y="2200781"/>
            <a:ext cx="4267464" cy="6977085"/>
          </a:xfrm>
          <a:prstGeom prst="rect">
            <a:avLst/>
          </a:prstGeom>
          <a:solidFill>
            <a:scrgbClr r="0" g="0" b="0">
              <a:alpha val="0"/>
            </a:scrgbClr>
          </a:solidFill>
        </p:spPr>
      </p:pic>
      <p:sp>
        <p:nvSpPr>
          <p:cNvPr id="5" name="Tekstfelt 4"/>
          <p:cNvSpPr txBox="1"/>
          <p:nvPr/>
        </p:nvSpPr>
        <p:spPr>
          <a:xfrm>
            <a:off x="1066536" y="567265"/>
            <a:ext cx="14291997" cy="769441"/>
          </a:xfrm>
          <a:prstGeom prst="rect">
            <a:avLst/>
          </a:prstGeom>
          <a:noFill/>
        </p:spPr>
        <p:txBody>
          <a:bodyPr vert="horz" wrap="square" rtlCol="0">
            <a:spAutoFit/>
          </a:bodyPr>
          <a:lstStyle/>
          <a:p>
            <a:r>
              <a:rPr lang="da-DK" sz="4400" dirty="0">
                <a:solidFill>
                  <a:srgbClr val="000000"/>
                </a:solidFill>
                <a:latin typeface="Arial - 36"/>
              </a:rPr>
              <a:t>Tegn dyr i naturlig størrelse</a:t>
            </a:r>
            <a:endParaRPr lang="da-DK" sz="4400" dirty="0">
              <a:solidFill>
                <a:srgbClr val="000000"/>
              </a:solidFill>
              <a:latin typeface="Arial - 36"/>
            </a:endParaRPr>
          </a:p>
        </p:txBody>
      </p:sp>
    </p:spTree>
    <p:extLst>
      <p:ext uri="{BB962C8B-B14F-4D97-AF65-F5344CB8AC3E}">
        <p14:creationId xmlns:p14="http://schemas.microsoft.com/office/powerpoint/2010/main" val="2754295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lede 1"/>
          <p:cNvPicPr>
            <a:picLocks/>
          </p:cNvPicPr>
          <p:nvPr/>
        </p:nvPicPr>
        <p:blipFill>
          <a:blip r:embed="rId2">
            <a:extLst>
              <a:ext uri="{28A0092B-C50C-407E-A947-70E740481C1C}">
                <a14:useLocalDpi xmlns:a14="http://schemas.microsoft.com/office/drawing/2010/main" val="0"/>
              </a:ext>
            </a:extLst>
          </a:blip>
          <a:stretch>
            <a:fillRect/>
          </a:stretch>
        </p:blipFill>
        <p:spPr>
          <a:xfrm>
            <a:off x="338403" y="448734"/>
            <a:ext cx="9570483" cy="7323666"/>
          </a:xfrm>
          <a:prstGeom prst="rect">
            <a:avLst/>
          </a:prstGeom>
          <a:solidFill>
            <a:scrgbClr r="0" g="0" b="0">
              <a:alpha val="0"/>
            </a:scrgbClr>
          </a:solidFill>
        </p:spPr>
      </p:pic>
      <p:sp>
        <p:nvSpPr>
          <p:cNvPr id="3" name="Tekstfelt 2"/>
          <p:cNvSpPr txBox="1"/>
          <p:nvPr/>
        </p:nvSpPr>
        <p:spPr>
          <a:xfrm>
            <a:off x="10172435" y="448734"/>
            <a:ext cx="5558631" cy="7355860"/>
          </a:xfrm>
          <a:prstGeom prst="rect">
            <a:avLst/>
          </a:prstGeom>
          <a:noFill/>
        </p:spPr>
        <p:txBody>
          <a:bodyPr vert="horz" wrap="square" rtlCol="0">
            <a:spAutoFit/>
          </a:bodyPr>
          <a:lstStyle/>
          <a:p>
            <a:r>
              <a:rPr lang="da-DK" sz="2000" dirty="0">
                <a:solidFill>
                  <a:srgbClr val="000000"/>
                </a:solidFill>
                <a:latin typeface="Arial - 9"/>
              </a:rPr>
              <a:t>FAKTA OM DOVENDYRET</a:t>
            </a:r>
          </a:p>
          <a:p>
            <a:r>
              <a:rPr lang="da-DK" sz="2000" dirty="0">
                <a:solidFill>
                  <a:srgbClr val="000000"/>
                </a:solidFill>
                <a:latin typeface="Arial - 9"/>
              </a:rPr>
              <a:t>Et tretået dovendyr lever det meste af sit liv højt oppe i træerne i den tropiske regnskov i det nordlige Sydamerika. </a:t>
            </a:r>
          </a:p>
          <a:p>
            <a:r>
              <a:rPr lang="da-DK" sz="2000" dirty="0">
                <a:solidFill>
                  <a:srgbClr val="000000"/>
                </a:solidFill>
                <a:latin typeface="Arial - 9"/>
              </a:rPr>
              <a:t>Dovendyret spiser KUN blade. Bladene er dog svære at fordøje, fordi blade i regnskoven har meget lidt energi. Derfor har dovendyret et særlig fordøjelsessystem. Bladene kan ligge i maven op til en måned, efter at de er blevet spist, indtil de er nedbrudt til noget, dovendyret kan udnytte i den meget lange tarm, som dovendyret har. Dovendyret er nødt til at have en vis størrelse, fordi den har så stor en tarm, men den må ikke veje for meget, når den lever i trætoppene, så den har ikke så mange muskler. Derfor bevæger dovendyr sig ikke ret meget. Det kan ikke gå eller stå, som andre pattedyr og det svømmer meget sjældent. Det kan dreje hovedet 180 grader og behøver derfor ikke bevæge sig meget. En gang om ugen kravler dovendyret ned fra træerne for at komme af med sin afføring. Det graver et hul, og dækker det til igen bag efter. </a:t>
            </a:r>
          </a:p>
          <a:p>
            <a:endParaRPr lang="da-DK" sz="600" dirty="0">
              <a:solidFill>
                <a:srgbClr val="000000"/>
              </a:solidFill>
              <a:latin typeface="Arial - 9"/>
            </a:endParaRPr>
          </a:p>
          <a:p>
            <a:endParaRPr lang="da-DK" sz="600" dirty="0">
              <a:solidFill>
                <a:srgbClr val="000000"/>
              </a:solidFill>
              <a:latin typeface="Arial - 9"/>
            </a:endParaRPr>
          </a:p>
        </p:txBody>
      </p:sp>
      <p:sp>
        <p:nvSpPr>
          <p:cNvPr id="4" name="Tekstfelt 3"/>
          <p:cNvSpPr txBox="1"/>
          <p:nvPr/>
        </p:nvSpPr>
        <p:spPr>
          <a:xfrm>
            <a:off x="765971" y="8338859"/>
            <a:ext cx="9007449" cy="3046988"/>
          </a:xfrm>
          <a:prstGeom prst="rect">
            <a:avLst/>
          </a:prstGeom>
          <a:noFill/>
        </p:spPr>
        <p:txBody>
          <a:bodyPr vert="horz" rtlCol="0">
            <a:spAutoFit/>
          </a:bodyPr>
          <a:lstStyle/>
          <a:p>
            <a:r>
              <a:rPr lang="da-DK" sz="2400" b="1" dirty="0">
                <a:solidFill>
                  <a:srgbClr val="000000"/>
                </a:solidFill>
                <a:latin typeface="Arial - 12"/>
              </a:rPr>
              <a:t>KAN DU BEVÆGE DIG LANGSOMT SOM ET DOVENDYR?</a:t>
            </a:r>
          </a:p>
          <a:p>
            <a:endParaRPr lang="da-DK" sz="2400" b="1" dirty="0">
              <a:solidFill>
                <a:srgbClr val="000000"/>
              </a:solidFill>
              <a:latin typeface="Arial - 12"/>
            </a:endParaRPr>
          </a:p>
          <a:p>
            <a:r>
              <a:rPr lang="da-DK" sz="2400" b="1" dirty="0">
                <a:solidFill>
                  <a:srgbClr val="000000"/>
                </a:solidFill>
                <a:latin typeface="Arial - 12"/>
              </a:rPr>
              <a:t>Et</a:t>
            </a:r>
            <a:r>
              <a:rPr lang="da-DK" sz="2400" dirty="0">
                <a:solidFill>
                  <a:srgbClr val="000000"/>
                </a:solidFill>
                <a:latin typeface="Arial - 12"/>
              </a:rPr>
              <a:t> dovendyr bevæger sig omkring 25 meter om dagen. Men i parringstiden kan det opnå en tophastighed på 270 meter i timen.</a:t>
            </a:r>
          </a:p>
          <a:p>
            <a:r>
              <a:rPr lang="da-DK" sz="2400" dirty="0">
                <a:solidFill>
                  <a:srgbClr val="000000"/>
                </a:solidFill>
                <a:latin typeface="Arial - 12"/>
              </a:rPr>
              <a:t>Det vil sige, at det bevæger sig 4,5 meter på et minut.</a:t>
            </a:r>
          </a:p>
          <a:p>
            <a:endParaRPr lang="da-DK" sz="2400" dirty="0">
              <a:solidFill>
                <a:srgbClr val="000000"/>
              </a:solidFill>
              <a:latin typeface="Arial - 12"/>
            </a:endParaRPr>
          </a:p>
          <a:p>
            <a:r>
              <a:rPr lang="da-DK" sz="2400" dirty="0">
                <a:solidFill>
                  <a:srgbClr val="000000"/>
                </a:solidFill>
                <a:latin typeface="Arial - 12"/>
              </a:rPr>
              <a:t>Kan du være langsom som et dovendyr?</a:t>
            </a:r>
          </a:p>
          <a:p>
            <a:r>
              <a:rPr lang="da-DK" sz="2400" dirty="0">
                <a:solidFill>
                  <a:srgbClr val="000000"/>
                </a:solidFill>
                <a:latin typeface="Arial - 12"/>
              </a:rPr>
              <a:t>Kan du bruge 1 minut på at bevæge dig 4,5 meter?</a:t>
            </a:r>
            <a:endParaRPr lang="da-DK" sz="2400" dirty="0">
              <a:solidFill>
                <a:srgbClr val="000000"/>
              </a:solidFill>
              <a:latin typeface="Arial - 12"/>
            </a:endParaRPr>
          </a:p>
        </p:txBody>
      </p:sp>
      <p:sp>
        <p:nvSpPr>
          <p:cNvPr id="5" name="Tekstfelt 4">
            <a:hlinkClick r:id="rId3"/>
          </p:cNvPr>
          <p:cNvSpPr txBox="1"/>
          <p:nvPr/>
        </p:nvSpPr>
        <p:spPr>
          <a:xfrm>
            <a:off x="10460301" y="9723854"/>
            <a:ext cx="4847431" cy="369332"/>
          </a:xfrm>
          <a:prstGeom prst="rect">
            <a:avLst/>
          </a:prstGeom>
          <a:noFill/>
        </p:spPr>
        <p:txBody>
          <a:bodyPr vert="horz" wrap="square" rtlCol="0">
            <a:spAutoFit/>
          </a:bodyPr>
          <a:lstStyle/>
          <a:p>
            <a:r>
              <a:rPr lang="da-DK" dirty="0" smtClean="0">
                <a:solidFill>
                  <a:srgbClr val="000000"/>
                </a:solidFill>
                <a:latin typeface="Arial - 21"/>
                <a:hlinkClick r:id="rId3"/>
              </a:rPr>
              <a:t>se hvor langsom et dovendyr er </a:t>
            </a:r>
            <a:endParaRPr lang="da-DK" dirty="0">
              <a:solidFill>
                <a:srgbClr val="000000"/>
              </a:solidFill>
              <a:latin typeface="Arial - 21"/>
            </a:endParaRPr>
          </a:p>
        </p:txBody>
      </p:sp>
    </p:spTree>
    <p:extLst>
      <p:ext uri="{BB962C8B-B14F-4D97-AF65-F5344CB8AC3E}">
        <p14:creationId xmlns:p14="http://schemas.microsoft.com/office/powerpoint/2010/main" val="811178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kstfelt 1"/>
          <p:cNvSpPr txBox="1"/>
          <p:nvPr/>
        </p:nvSpPr>
        <p:spPr>
          <a:xfrm>
            <a:off x="638969" y="673100"/>
            <a:ext cx="13449564" cy="830997"/>
          </a:xfrm>
          <a:prstGeom prst="rect">
            <a:avLst/>
          </a:prstGeom>
          <a:noFill/>
        </p:spPr>
        <p:txBody>
          <a:bodyPr vert="horz" wrap="square" rtlCol="0">
            <a:spAutoFit/>
          </a:bodyPr>
          <a:lstStyle/>
          <a:p>
            <a:r>
              <a:rPr lang="da-DK" sz="2400" dirty="0">
                <a:solidFill>
                  <a:srgbClr val="000000"/>
                </a:solidFill>
                <a:latin typeface="Arial - 16"/>
              </a:rPr>
              <a:t>En græshoppe kan slå med vingerne 25 gange i sekundet. gange</a:t>
            </a:r>
          </a:p>
          <a:p>
            <a:r>
              <a:rPr lang="da-DK" sz="2400" dirty="0">
                <a:solidFill>
                  <a:srgbClr val="000000"/>
                </a:solidFill>
                <a:latin typeface="Arial - 16"/>
              </a:rPr>
              <a:t>Prøv hvor mange gange på 10 sekunder, du kan baske med armene (græshopper kan </a:t>
            </a:r>
            <a:r>
              <a:rPr lang="da-DK" sz="2400" dirty="0" smtClean="0">
                <a:solidFill>
                  <a:srgbClr val="000000"/>
                </a:solidFill>
                <a:latin typeface="Arial - 16"/>
              </a:rPr>
              <a:t>250 gange)</a:t>
            </a:r>
            <a:endParaRPr lang="da-DK" sz="2400" dirty="0">
              <a:solidFill>
                <a:srgbClr val="000000"/>
              </a:solidFill>
              <a:latin typeface="Arial - 16"/>
            </a:endParaRPr>
          </a:p>
        </p:txBody>
      </p:sp>
      <p:pic>
        <p:nvPicPr>
          <p:cNvPr id="3" name="Billede 2"/>
          <p:cNvPicPr>
            <a:picLocks/>
          </p:cNvPicPr>
          <p:nvPr/>
        </p:nvPicPr>
        <p:blipFill>
          <a:blip r:embed="rId2">
            <a:extLst>
              <a:ext uri="{28A0092B-C50C-407E-A947-70E740481C1C}">
                <a14:useLocalDpi xmlns:a14="http://schemas.microsoft.com/office/drawing/2010/main" val="0"/>
              </a:ext>
            </a:extLst>
          </a:blip>
          <a:stretch>
            <a:fillRect/>
          </a:stretch>
        </p:blipFill>
        <p:spPr>
          <a:xfrm>
            <a:off x="1320535" y="3348565"/>
            <a:ext cx="12513997" cy="7150101"/>
          </a:xfrm>
          <a:prstGeom prst="rect">
            <a:avLst/>
          </a:prstGeom>
          <a:solidFill>
            <a:scrgbClr r="0" g="0" b="0">
              <a:alpha val="0"/>
            </a:scrgbClr>
          </a:solidFill>
        </p:spPr>
      </p:pic>
    </p:spTree>
    <p:extLst>
      <p:ext uri="{BB962C8B-B14F-4D97-AF65-F5344CB8AC3E}">
        <p14:creationId xmlns:p14="http://schemas.microsoft.com/office/powerpoint/2010/main" val="4262714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lede 1"/>
          <p:cNvPicPr>
            <a:picLocks/>
          </p:cNvPicPr>
          <p:nvPr/>
        </p:nvPicPr>
        <p:blipFill>
          <a:blip r:embed="rId2">
            <a:extLst>
              <a:ext uri="{28A0092B-C50C-407E-A947-70E740481C1C}">
                <a14:useLocalDpi xmlns:a14="http://schemas.microsoft.com/office/drawing/2010/main" val="0"/>
              </a:ext>
            </a:extLst>
          </a:blip>
          <a:stretch>
            <a:fillRect/>
          </a:stretch>
        </p:blipFill>
        <p:spPr>
          <a:xfrm>
            <a:off x="6210037" y="448733"/>
            <a:ext cx="9504096" cy="11319934"/>
          </a:xfrm>
          <a:prstGeom prst="rect">
            <a:avLst/>
          </a:prstGeom>
          <a:solidFill>
            <a:scrgbClr r="0" g="0" b="0">
              <a:alpha val="0"/>
            </a:scrgbClr>
          </a:solidFill>
        </p:spPr>
      </p:pic>
      <p:sp>
        <p:nvSpPr>
          <p:cNvPr id="3" name="Tekstfelt 2"/>
          <p:cNvSpPr txBox="1"/>
          <p:nvPr/>
        </p:nvSpPr>
        <p:spPr>
          <a:xfrm>
            <a:off x="740569" y="1146202"/>
            <a:ext cx="5219964" cy="3170099"/>
          </a:xfrm>
          <a:prstGeom prst="rect">
            <a:avLst/>
          </a:prstGeom>
          <a:noFill/>
        </p:spPr>
        <p:txBody>
          <a:bodyPr vert="horz" wrap="square" rtlCol="0">
            <a:spAutoFit/>
          </a:bodyPr>
          <a:lstStyle/>
          <a:p>
            <a:r>
              <a:rPr lang="da-DK" sz="2000" dirty="0">
                <a:solidFill>
                  <a:srgbClr val="000000"/>
                </a:solidFill>
                <a:latin typeface="Arial - 26"/>
              </a:rPr>
              <a:t>Fakta om </a:t>
            </a:r>
            <a:r>
              <a:rPr lang="da-DK" sz="2000" dirty="0" smtClean="0">
                <a:solidFill>
                  <a:srgbClr val="000000"/>
                </a:solidFill>
                <a:latin typeface="Arial - 26"/>
              </a:rPr>
              <a:t>løvfrøen</a:t>
            </a:r>
          </a:p>
          <a:p>
            <a:endParaRPr lang="da-DK" sz="2000" dirty="0">
              <a:solidFill>
                <a:srgbClr val="000000"/>
              </a:solidFill>
              <a:latin typeface="Arial - 26"/>
            </a:endParaRPr>
          </a:p>
          <a:p>
            <a:r>
              <a:rPr lang="da-DK" sz="2000" dirty="0">
                <a:solidFill>
                  <a:srgbClr val="000000"/>
                </a:solidFill>
                <a:latin typeface="Arial - 26"/>
              </a:rPr>
              <a:t>L</a:t>
            </a:r>
            <a:r>
              <a:rPr lang="da-DK" sz="2000" dirty="0">
                <a:solidFill>
                  <a:srgbClr val="000000"/>
                </a:solidFill>
                <a:latin typeface="Arial - 14"/>
              </a:rPr>
              <a:t>øvfrøen er ca. 4 cm lang. Den yngler i små, solbeskinnede vandhuller. Den lever kun i syd- og Østdanmark.  Den har mange naturlige fjender,  og dens bedste forsvar mod disse er camouflage. Løvfrøen er almindeligvis grøn, men kan skifte farve til gullig, brunlig og </a:t>
            </a:r>
            <a:r>
              <a:rPr lang="da-DK" sz="2000" dirty="0" err="1">
                <a:solidFill>
                  <a:srgbClr val="000000"/>
                </a:solidFill>
                <a:latin typeface="Arial - 14"/>
              </a:rPr>
              <a:t>ennda</a:t>
            </a:r>
            <a:r>
              <a:rPr lang="da-DK" sz="2000" dirty="0">
                <a:solidFill>
                  <a:srgbClr val="000000"/>
                </a:solidFill>
                <a:latin typeface="Arial - 14"/>
              </a:rPr>
              <a:t> blålig og tilpasse sig sine  omgivelser. Løvfrøen er totalfredet.</a:t>
            </a:r>
            <a:endParaRPr lang="da-DK" sz="2000" dirty="0">
              <a:solidFill>
                <a:srgbClr val="000000"/>
              </a:solidFill>
              <a:latin typeface="Arial - 14"/>
            </a:endParaRPr>
          </a:p>
        </p:txBody>
      </p:sp>
      <p:sp>
        <p:nvSpPr>
          <p:cNvPr id="4" name="Tekstfelt 3"/>
          <p:cNvSpPr txBox="1"/>
          <p:nvPr/>
        </p:nvSpPr>
        <p:spPr>
          <a:xfrm>
            <a:off x="740569" y="6642101"/>
            <a:ext cx="4102100" cy="2077492"/>
          </a:xfrm>
          <a:prstGeom prst="rect">
            <a:avLst/>
          </a:prstGeom>
          <a:noFill/>
        </p:spPr>
        <p:txBody>
          <a:bodyPr vert="horz" rtlCol="0">
            <a:spAutoFit/>
          </a:bodyPr>
          <a:lstStyle/>
          <a:p>
            <a:r>
              <a:rPr lang="da-DK" sz="2000" dirty="0">
                <a:solidFill>
                  <a:srgbClr val="000000"/>
                </a:solidFill>
                <a:latin typeface="Arial - 22"/>
              </a:rPr>
              <a:t>Kan du hoppe som en løvfrø</a:t>
            </a:r>
            <a:r>
              <a:rPr lang="da-DK" sz="2000" dirty="0" smtClean="0">
                <a:solidFill>
                  <a:srgbClr val="000000"/>
                </a:solidFill>
                <a:latin typeface="Arial - 22"/>
              </a:rPr>
              <a:t>?</a:t>
            </a:r>
          </a:p>
          <a:p>
            <a:endParaRPr lang="da-DK" sz="2000" dirty="0">
              <a:solidFill>
                <a:srgbClr val="000000"/>
              </a:solidFill>
              <a:latin typeface="Arial - 22"/>
            </a:endParaRPr>
          </a:p>
          <a:p>
            <a:r>
              <a:rPr lang="da-DK" sz="2000" dirty="0">
                <a:solidFill>
                  <a:srgbClr val="000000"/>
                </a:solidFill>
                <a:latin typeface="Arial - 22"/>
              </a:rPr>
              <a:t>E</a:t>
            </a:r>
            <a:r>
              <a:rPr lang="da-DK" sz="2000" dirty="0">
                <a:solidFill>
                  <a:srgbClr val="000000"/>
                </a:solidFill>
                <a:latin typeface="Arial - 14"/>
              </a:rPr>
              <a:t>n løvfrø er </a:t>
            </a:r>
            <a:r>
              <a:rPr lang="da-DK" sz="2000" dirty="0" err="1">
                <a:solidFill>
                  <a:srgbClr val="000000"/>
                </a:solidFill>
                <a:latin typeface="Arial - 14"/>
              </a:rPr>
              <a:t>supergod</a:t>
            </a:r>
            <a:r>
              <a:rPr lang="da-DK" sz="2000" dirty="0">
                <a:solidFill>
                  <a:srgbClr val="000000"/>
                </a:solidFill>
                <a:latin typeface="Arial - 14"/>
              </a:rPr>
              <a:t> til at hoppe. Den kan hoppe op til 120 gange i træk uden pause. Hvor mange gange kan du hoppe?</a:t>
            </a:r>
          </a:p>
          <a:p>
            <a:endParaRPr lang="da-DK" sz="900" dirty="0">
              <a:solidFill>
                <a:srgbClr val="000000"/>
              </a:solidFill>
              <a:latin typeface="Arial - 14"/>
            </a:endParaRPr>
          </a:p>
        </p:txBody>
      </p:sp>
    </p:spTree>
    <p:extLst>
      <p:ext uri="{BB962C8B-B14F-4D97-AF65-F5344CB8AC3E}">
        <p14:creationId xmlns:p14="http://schemas.microsoft.com/office/powerpoint/2010/main" val="1290144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580</Words>
  <Application>Microsoft Office PowerPoint</Application>
  <PresentationFormat>Brugerdefineret</PresentationFormat>
  <Paragraphs>90</Paragraphs>
  <Slides>12</Slides>
  <Notes>0</Notes>
  <HiddenSlides>0</HiddenSlides>
  <MMClips>0</MMClips>
  <ScaleCrop>false</ScaleCrop>
  <HeadingPairs>
    <vt:vector size="6" baseType="variant">
      <vt:variant>
        <vt:lpstr>Benyttede skrifttyper</vt:lpstr>
      </vt:variant>
      <vt:variant>
        <vt:i4>19</vt:i4>
      </vt:variant>
      <vt:variant>
        <vt:lpstr>Tema</vt:lpstr>
      </vt:variant>
      <vt:variant>
        <vt:i4>1</vt:i4>
      </vt:variant>
      <vt:variant>
        <vt:lpstr>Slidetitler</vt:lpstr>
      </vt:variant>
      <vt:variant>
        <vt:i4>12</vt:i4>
      </vt:variant>
    </vt:vector>
  </HeadingPairs>
  <TitlesOfParts>
    <vt:vector size="32" baseType="lpstr">
      <vt:lpstr>Arial - 10</vt:lpstr>
      <vt:lpstr>Arial - 19</vt:lpstr>
      <vt:lpstr>Arial - 36</vt:lpstr>
      <vt:lpstr>Arial - 21</vt:lpstr>
      <vt:lpstr>Arial - 16</vt:lpstr>
      <vt:lpstr>Arial - 26</vt:lpstr>
      <vt:lpstr>Arial - 22</vt:lpstr>
      <vt:lpstr>Arial</vt:lpstr>
      <vt:lpstr>Arial - 9</vt:lpstr>
      <vt:lpstr>Times New Roman - 18</vt:lpstr>
      <vt:lpstr>Calibri Light</vt:lpstr>
      <vt:lpstr>Arial - 14</vt:lpstr>
      <vt:lpstr>Times New Roman - 21</vt:lpstr>
      <vt:lpstr>Comic Sans MS - 12</vt:lpstr>
      <vt:lpstr>Times New Roman - 42</vt:lpstr>
      <vt:lpstr>Calibri</vt:lpstr>
      <vt:lpstr>Times New Roman - 12</vt:lpstr>
      <vt:lpstr>Arial - 24</vt:lpstr>
      <vt:lpstr>Arial - 12</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Skanderborg Kommune UNV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 Berit Lauritsen</dc:creator>
  <cp:lastModifiedBy>Ann Berit Lauritsen</cp:lastModifiedBy>
  <cp:revision>4</cp:revision>
  <dcterms:created xsi:type="dcterms:W3CDTF">2016-04-16T17:05:43Z</dcterms:created>
  <dcterms:modified xsi:type="dcterms:W3CDTF">2016-04-16T17:21:14Z</dcterms:modified>
</cp:coreProperties>
</file>