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sldIdLst>
    <p:sldId id="256" r:id="rId5"/>
    <p:sldId id="258" r:id="rId6"/>
    <p:sldId id="257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720BF2-5C69-A4C5-326C-142C40862E30}" v="68" dt="2020-09-30T13:00:28.496"/>
    <p1510:client id="{FE40D3F4-BA33-4E17-0C5A-10E235847509}" v="1" dt="2020-10-18T18:04:32.3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 Berit Lauritsen Molleskolen" userId="S::annx0477@skole.skanderborg.dk::bd955826-7980-4f7f-9117-e24038dd0474" providerId="AD" clId="Web-{F3720BF2-5C69-A4C5-326C-142C40862E30}"/>
    <pc:docChg chg="addSld modSld addMainMaster delMainMaster">
      <pc:chgData name="Ann Berit Lauritsen Molleskolen" userId="S::annx0477@skole.skanderborg.dk::bd955826-7980-4f7f-9117-e24038dd0474" providerId="AD" clId="Web-{F3720BF2-5C69-A4C5-326C-142C40862E30}" dt="2020-09-30T13:00:28.496" v="66" actId="14100"/>
      <pc:docMkLst>
        <pc:docMk/>
      </pc:docMkLst>
      <pc:sldChg chg="addSp modSp mod setBg modClrScheme chgLayout">
        <pc:chgData name="Ann Berit Lauritsen Molleskolen" userId="S::annx0477@skole.skanderborg.dk::bd955826-7980-4f7f-9117-e24038dd0474" providerId="AD" clId="Web-{F3720BF2-5C69-A4C5-326C-142C40862E30}" dt="2020-09-30T12:52:03.974" v="45" actId="20577"/>
        <pc:sldMkLst>
          <pc:docMk/>
          <pc:sldMk cId="3424942676" sldId="256"/>
        </pc:sldMkLst>
        <pc:spChg chg="mod">
          <ac:chgData name="Ann Berit Lauritsen Molleskolen" userId="S::annx0477@skole.skanderborg.dk::bd955826-7980-4f7f-9117-e24038dd0474" providerId="AD" clId="Web-{F3720BF2-5C69-A4C5-326C-142C40862E30}" dt="2020-09-30T12:51:54.583" v="13"/>
          <ac:spMkLst>
            <pc:docMk/>
            <pc:sldMk cId="3424942676" sldId="256"/>
            <ac:spMk id="2" creationId="{00000000-0000-0000-0000-000000000000}"/>
          </ac:spMkLst>
        </pc:spChg>
        <pc:spChg chg="mod">
          <ac:chgData name="Ann Berit Lauritsen Molleskolen" userId="S::annx0477@skole.skanderborg.dk::bd955826-7980-4f7f-9117-e24038dd0474" providerId="AD" clId="Web-{F3720BF2-5C69-A4C5-326C-142C40862E30}" dt="2020-09-30T12:52:03.974" v="45" actId="20577"/>
          <ac:spMkLst>
            <pc:docMk/>
            <pc:sldMk cId="3424942676" sldId="256"/>
            <ac:spMk id="3" creationId="{00000000-0000-0000-0000-000000000000}"/>
          </ac:spMkLst>
        </pc:spChg>
        <pc:spChg chg="add">
          <ac:chgData name="Ann Berit Lauritsen Molleskolen" userId="S::annx0477@skole.skanderborg.dk::bd955826-7980-4f7f-9117-e24038dd0474" providerId="AD" clId="Web-{F3720BF2-5C69-A4C5-326C-142C40862E30}" dt="2020-09-30T12:51:54.583" v="13"/>
          <ac:spMkLst>
            <pc:docMk/>
            <pc:sldMk cId="3424942676" sldId="256"/>
            <ac:spMk id="9" creationId="{A221245A-B93D-45A8-B0FA-EC2AEE26EAB1}"/>
          </ac:spMkLst>
        </pc:spChg>
        <pc:spChg chg="add">
          <ac:chgData name="Ann Berit Lauritsen Molleskolen" userId="S::annx0477@skole.skanderborg.dk::bd955826-7980-4f7f-9117-e24038dd0474" providerId="AD" clId="Web-{F3720BF2-5C69-A4C5-326C-142C40862E30}" dt="2020-09-30T12:51:54.583" v="13"/>
          <ac:spMkLst>
            <pc:docMk/>
            <pc:sldMk cId="3424942676" sldId="256"/>
            <ac:spMk id="11" creationId="{A60A95D1-194E-4E4E-8C67-30F91F8E76D9}"/>
          </ac:spMkLst>
        </pc:spChg>
        <pc:picChg chg="add">
          <ac:chgData name="Ann Berit Lauritsen Molleskolen" userId="S::annx0477@skole.skanderborg.dk::bd955826-7980-4f7f-9117-e24038dd0474" providerId="AD" clId="Web-{F3720BF2-5C69-A4C5-326C-142C40862E30}" dt="2020-09-30T12:51:54.583" v="13"/>
          <ac:picMkLst>
            <pc:docMk/>
            <pc:sldMk cId="3424942676" sldId="256"/>
            <ac:picMk id="4" creationId="{2A59D52B-82A2-4F32-A295-478028A1562C}"/>
          </ac:picMkLst>
        </pc:picChg>
        <pc:cxnChg chg="add">
          <ac:chgData name="Ann Berit Lauritsen Molleskolen" userId="S::annx0477@skole.skanderborg.dk::bd955826-7980-4f7f-9117-e24038dd0474" providerId="AD" clId="Web-{F3720BF2-5C69-A4C5-326C-142C40862E30}" dt="2020-09-30T12:51:54.583" v="13"/>
          <ac:cxnSpMkLst>
            <pc:docMk/>
            <pc:sldMk cId="3424942676" sldId="256"/>
            <ac:cxnSpMk id="13" creationId="{64C0A835-9AC9-4D0F-A529-BE4789E126C4}"/>
          </ac:cxnSpMkLst>
        </pc:cxnChg>
        <pc:cxnChg chg="add">
          <ac:chgData name="Ann Berit Lauritsen Molleskolen" userId="S::annx0477@skole.skanderborg.dk::bd955826-7980-4f7f-9117-e24038dd0474" providerId="AD" clId="Web-{F3720BF2-5C69-A4C5-326C-142C40862E30}" dt="2020-09-30T12:51:54.583" v="13"/>
          <ac:cxnSpMkLst>
            <pc:docMk/>
            <pc:sldMk cId="3424942676" sldId="256"/>
            <ac:cxnSpMk id="15" creationId="{7CF67ECC-797A-4CA0-87E3-36046649860E}"/>
          </ac:cxnSpMkLst>
        </pc:cxnChg>
      </pc:sldChg>
      <pc:sldChg chg="addSp delSp modSp new">
        <pc:chgData name="Ann Berit Lauritsen Molleskolen" userId="S::annx0477@skole.skanderborg.dk::bd955826-7980-4f7f-9117-e24038dd0474" providerId="AD" clId="Web-{F3720BF2-5C69-A4C5-326C-142C40862E30}" dt="2020-09-30T12:57:58.072" v="57" actId="14100"/>
        <pc:sldMkLst>
          <pc:docMk/>
          <pc:sldMk cId="899769271" sldId="257"/>
        </pc:sldMkLst>
        <pc:spChg chg="del">
          <ac:chgData name="Ann Berit Lauritsen Molleskolen" userId="S::annx0477@skole.skanderborg.dk::bd955826-7980-4f7f-9117-e24038dd0474" providerId="AD" clId="Web-{F3720BF2-5C69-A4C5-326C-142C40862E30}" dt="2020-09-30T12:52:15.708" v="51"/>
          <ac:spMkLst>
            <pc:docMk/>
            <pc:sldMk cId="899769271" sldId="257"/>
            <ac:spMk id="2" creationId="{5E1CA90D-4627-44EF-B54B-7DFB8991B90A}"/>
          </ac:spMkLst>
        </pc:spChg>
        <pc:spChg chg="del">
          <ac:chgData name="Ann Berit Lauritsen Molleskolen" userId="S::annx0477@skole.skanderborg.dk::bd955826-7980-4f7f-9117-e24038dd0474" providerId="AD" clId="Web-{F3720BF2-5C69-A4C5-326C-142C40862E30}" dt="2020-09-30T12:52:13.317" v="50"/>
          <ac:spMkLst>
            <pc:docMk/>
            <pc:sldMk cId="899769271" sldId="257"/>
            <ac:spMk id="3" creationId="{651D958A-D35C-4B88-8B28-6B837D11F146}"/>
          </ac:spMkLst>
        </pc:spChg>
        <pc:spChg chg="add del mod">
          <ac:chgData name="Ann Berit Lauritsen Molleskolen" userId="S::annx0477@skole.skanderborg.dk::bd955826-7980-4f7f-9117-e24038dd0474" providerId="AD" clId="Web-{F3720BF2-5C69-A4C5-326C-142C40862E30}" dt="2020-09-30T12:57:25.462" v="55"/>
          <ac:spMkLst>
            <pc:docMk/>
            <pc:sldMk cId="899769271" sldId="257"/>
            <ac:spMk id="6" creationId="{EE5E6087-4199-4F0F-ADB2-36AE32A7F37D}"/>
          </ac:spMkLst>
        </pc:spChg>
        <pc:picChg chg="add del mod ord">
          <ac:chgData name="Ann Berit Lauritsen Molleskolen" userId="S::annx0477@skole.skanderborg.dk::bd955826-7980-4f7f-9117-e24038dd0474" providerId="AD" clId="Web-{F3720BF2-5C69-A4C5-326C-142C40862E30}" dt="2020-09-30T12:52:25.990" v="54"/>
          <ac:picMkLst>
            <pc:docMk/>
            <pc:sldMk cId="899769271" sldId="257"/>
            <ac:picMk id="4" creationId="{A54F67B7-4262-4CB1-8240-87E401D1CD69}"/>
          </ac:picMkLst>
        </pc:picChg>
        <pc:picChg chg="add mod ord">
          <ac:chgData name="Ann Berit Lauritsen Molleskolen" userId="S::annx0477@skole.skanderborg.dk::bd955826-7980-4f7f-9117-e24038dd0474" providerId="AD" clId="Web-{F3720BF2-5C69-A4C5-326C-142C40862E30}" dt="2020-09-30T12:57:58.072" v="57" actId="14100"/>
          <ac:picMkLst>
            <pc:docMk/>
            <pc:sldMk cId="899769271" sldId="257"/>
            <ac:picMk id="7" creationId="{F160DD10-EF6A-46E8-ABD5-D74E1C88F3C0}"/>
          </ac:picMkLst>
        </pc:picChg>
      </pc:sldChg>
      <pc:sldChg chg="addSp delSp modSp new">
        <pc:chgData name="Ann Berit Lauritsen Molleskolen" userId="S::annx0477@skole.skanderborg.dk::bd955826-7980-4f7f-9117-e24038dd0474" providerId="AD" clId="Web-{F3720BF2-5C69-A4C5-326C-142C40862E30}" dt="2020-09-30T12:58:49.073" v="62" actId="1076"/>
        <pc:sldMkLst>
          <pc:docMk/>
          <pc:sldMk cId="332651485" sldId="258"/>
        </pc:sldMkLst>
        <pc:spChg chg="del">
          <ac:chgData name="Ann Berit Lauritsen Molleskolen" userId="S::annx0477@skole.skanderborg.dk::bd955826-7980-4f7f-9117-e24038dd0474" providerId="AD" clId="Web-{F3720BF2-5C69-A4C5-326C-142C40862E30}" dt="2020-09-30T12:58:42.901" v="59"/>
          <ac:spMkLst>
            <pc:docMk/>
            <pc:sldMk cId="332651485" sldId="258"/>
            <ac:spMk id="3" creationId="{A1F2E8CB-10D2-46C1-A9F3-E95F48FEEA95}"/>
          </ac:spMkLst>
        </pc:spChg>
        <pc:picChg chg="add mod ord">
          <ac:chgData name="Ann Berit Lauritsen Molleskolen" userId="S::annx0477@skole.skanderborg.dk::bd955826-7980-4f7f-9117-e24038dd0474" providerId="AD" clId="Web-{F3720BF2-5C69-A4C5-326C-142C40862E30}" dt="2020-09-30T12:58:49.073" v="62" actId="1076"/>
          <ac:picMkLst>
            <pc:docMk/>
            <pc:sldMk cId="332651485" sldId="258"/>
            <ac:picMk id="4" creationId="{1FC24472-025C-4F60-B40D-02F69834B744}"/>
          </ac:picMkLst>
        </pc:picChg>
      </pc:sldChg>
      <pc:sldChg chg="addSp delSp modSp new">
        <pc:chgData name="Ann Berit Lauritsen Molleskolen" userId="S::annx0477@skole.skanderborg.dk::bd955826-7980-4f7f-9117-e24038dd0474" providerId="AD" clId="Web-{F3720BF2-5C69-A4C5-326C-142C40862E30}" dt="2020-09-30T13:00:28.496" v="66" actId="14100"/>
        <pc:sldMkLst>
          <pc:docMk/>
          <pc:sldMk cId="2894866900" sldId="259"/>
        </pc:sldMkLst>
        <pc:spChg chg="del">
          <ac:chgData name="Ann Berit Lauritsen Molleskolen" userId="S::annx0477@skole.skanderborg.dk::bd955826-7980-4f7f-9117-e24038dd0474" providerId="AD" clId="Web-{F3720BF2-5C69-A4C5-326C-142C40862E30}" dt="2020-09-30T13:00:23.809" v="64"/>
          <ac:spMkLst>
            <pc:docMk/>
            <pc:sldMk cId="2894866900" sldId="259"/>
            <ac:spMk id="3" creationId="{4B609074-DB58-47DE-9FEA-47A284CCD6C9}"/>
          </ac:spMkLst>
        </pc:spChg>
        <pc:picChg chg="add mod ord">
          <ac:chgData name="Ann Berit Lauritsen Molleskolen" userId="S::annx0477@skole.skanderborg.dk::bd955826-7980-4f7f-9117-e24038dd0474" providerId="AD" clId="Web-{F3720BF2-5C69-A4C5-326C-142C40862E30}" dt="2020-09-30T13:00:28.496" v="66" actId="14100"/>
          <ac:picMkLst>
            <pc:docMk/>
            <pc:sldMk cId="2894866900" sldId="259"/>
            <ac:picMk id="4" creationId="{D3BF211D-B8A9-4AF6-8254-484F7CD72B33}"/>
          </ac:picMkLst>
        </pc:picChg>
      </pc:sldChg>
      <pc:sldMasterChg chg="del delSldLayout">
        <pc:chgData name="Ann Berit Lauritsen Molleskolen" userId="S::annx0477@skole.skanderborg.dk::bd955826-7980-4f7f-9117-e24038dd0474" providerId="AD" clId="Web-{F3720BF2-5C69-A4C5-326C-142C40862E30}" dt="2020-09-30T12:51:54.583" v="13"/>
        <pc:sldMasterMkLst>
          <pc:docMk/>
          <pc:sldMasterMk cId="450563959" sldId="2147483648"/>
        </pc:sldMasterMkLst>
        <pc:sldLayoutChg chg="del">
          <pc:chgData name="Ann Berit Lauritsen Molleskolen" userId="S::annx0477@skole.skanderborg.dk::bd955826-7980-4f7f-9117-e24038dd0474" providerId="AD" clId="Web-{F3720BF2-5C69-A4C5-326C-142C40862E30}" dt="2020-09-30T12:51:54.583" v="13"/>
          <pc:sldLayoutMkLst>
            <pc:docMk/>
            <pc:sldMasterMk cId="450563959" sldId="2147483648"/>
            <pc:sldLayoutMk cId="1161660118" sldId="2147483649"/>
          </pc:sldLayoutMkLst>
        </pc:sldLayoutChg>
        <pc:sldLayoutChg chg="del">
          <pc:chgData name="Ann Berit Lauritsen Molleskolen" userId="S::annx0477@skole.skanderborg.dk::bd955826-7980-4f7f-9117-e24038dd0474" providerId="AD" clId="Web-{F3720BF2-5C69-A4C5-326C-142C40862E30}" dt="2020-09-30T12:51:54.583" v="13"/>
          <pc:sldLayoutMkLst>
            <pc:docMk/>
            <pc:sldMasterMk cId="450563959" sldId="2147483648"/>
            <pc:sldLayoutMk cId="3657976120" sldId="2147483650"/>
          </pc:sldLayoutMkLst>
        </pc:sldLayoutChg>
        <pc:sldLayoutChg chg="del">
          <pc:chgData name="Ann Berit Lauritsen Molleskolen" userId="S::annx0477@skole.skanderborg.dk::bd955826-7980-4f7f-9117-e24038dd0474" providerId="AD" clId="Web-{F3720BF2-5C69-A4C5-326C-142C40862E30}" dt="2020-09-30T12:51:54.583" v="13"/>
          <pc:sldLayoutMkLst>
            <pc:docMk/>
            <pc:sldMasterMk cId="450563959" sldId="2147483648"/>
            <pc:sldLayoutMk cId="1013714516" sldId="2147483651"/>
          </pc:sldLayoutMkLst>
        </pc:sldLayoutChg>
        <pc:sldLayoutChg chg="del">
          <pc:chgData name="Ann Berit Lauritsen Molleskolen" userId="S::annx0477@skole.skanderborg.dk::bd955826-7980-4f7f-9117-e24038dd0474" providerId="AD" clId="Web-{F3720BF2-5C69-A4C5-326C-142C40862E30}" dt="2020-09-30T12:51:54.583" v="13"/>
          <pc:sldLayoutMkLst>
            <pc:docMk/>
            <pc:sldMasterMk cId="450563959" sldId="2147483648"/>
            <pc:sldLayoutMk cId="2771968318" sldId="2147483652"/>
          </pc:sldLayoutMkLst>
        </pc:sldLayoutChg>
        <pc:sldLayoutChg chg="del">
          <pc:chgData name="Ann Berit Lauritsen Molleskolen" userId="S::annx0477@skole.skanderborg.dk::bd955826-7980-4f7f-9117-e24038dd0474" providerId="AD" clId="Web-{F3720BF2-5C69-A4C5-326C-142C40862E30}" dt="2020-09-30T12:51:54.583" v="13"/>
          <pc:sldLayoutMkLst>
            <pc:docMk/>
            <pc:sldMasterMk cId="450563959" sldId="2147483648"/>
            <pc:sldLayoutMk cId="1786149928" sldId="2147483653"/>
          </pc:sldLayoutMkLst>
        </pc:sldLayoutChg>
        <pc:sldLayoutChg chg="del">
          <pc:chgData name="Ann Berit Lauritsen Molleskolen" userId="S::annx0477@skole.skanderborg.dk::bd955826-7980-4f7f-9117-e24038dd0474" providerId="AD" clId="Web-{F3720BF2-5C69-A4C5-326C-142C40862E30}" dt="2020-09-30T12:51:54.583" v="13"/>
          <pc:sldLayoutMkLst>
            <pc:docMk/>
            <pc:sldMasterMk cId="450563959" sldId="2147483648"/>
            <pc:sldLayoutMk cId="737749525" sldId="2147483654"/>
          </pc:sldLayoutMkLst>
        </pc:sldLayoutChg>
        <pc:sldLayoutChg chg="del">
          <pc:chgData name="Ann Berit Lauritsen Molleskolen" userId="S::annx0477@skole.skanderborg.dk::bd955826-7980-4f7f-9117-e24038dd0474" providerId="AD" clId="Web-{F3720BF2-5C69-A4C5-326C-142C40862E30}" dt="2020-09-30T12:51:54.583" v="13"/>
          <pc:sldLayoutMkLst>
            <pc:docMk/>
            <pc:sldMasterMk cId="450563959" sldId="2147483648"/>
            <pc:sldLayoutMk cId="525010303" sldId="2147483655"/>
          </pc:sldLayoutMkLst>
        </pc:sldLayoutChg>
        <pc:sldLayoutChg chg="del">
          <pc:chgData name="Ann Berit Lauritsen Molleskolen" userId="S::annx0477@skole.skanderborg.dk::bd955826-7980-4f7f-9117-e24038dd0474" providerId="AD" clId="Web-{F3720BF2-5C69-A4C5-326C-142C40862E30}" dt="2020-09-30T12:51:54.583" v="13"/>
          <pc:sldLayoutMkLst>
            <pc:docMk/>
            <pc:sldMasterMk cId="450563959" sldId="2147483648"/>
            <pc:sldLayoutMk cId="904532810" sldId="2147483656"/>
          </pc:sldLayoutMkLst>
        </pc:sldLayoutChg>
        <pc:sldLayoutChg chg="del">
          <pc:chgData name="Ann Berit Lauritsen Molleskolen" userId="S::annx0477@skole.skanderborg.dk::bd955826-7980-4f7f-9117-e24038dd0474" providerId="AD" clId="Web-{F3720BF2-5C69-A4C5-326C-142C40862E30}" dt="2020-09-30T12:51:54.583" v="13"/>
          <pc:sldLayoutMkLst>
            <pc:docMk/>
            <pc:sldMasterMk cId="450563959" sldId="2147483648"/>
            <pc:sldLayoutMk cId="2934600751" sldId="2147483657"/>
          </pc:sldLayoutMkLst>
        </pc:sldLayoutChg>
        <pc:sldLayoutChg chg="del">
          <pc:chgData name="Ann Berit Lauritsen Molleskolen" userId="S::annx0477@skole.skanderborg.dk::bd955826-7980-4f7f-9117-e24038dd0474" providerId="AD" clId="Web-{F3720BF2-5C69-A4C5-326C-142C40862E30}" dt="2020-09-30T12:51:54.583" v="13"/>
          <pc:sldLayoutMkLst>
            <pc:docMk/>
            <pc:sldMasterMk cId="450563959" sldId="2147483648"/>
            <pc:sldLayoutMk cId="3783993635" sldId="2147483658"/>
          </pc:sldLayoutMkLst>
        </pc:sldLayoutChg>
        <pc:sldLayoutChg chg="del">
          <pc:chgData name="Ann Berit Lauritsen Molleskolen" userId="S::annx0477@skole.skanderborg.dk::bd955826-7980-4f7f-9117-e24038dd0474" providerId="AD" clId="Web-{F3720BF2-5C69-A4C5-326C-142C40862E30}" dt="2020-09-30T12:51:54.583" v="13"/>
          <pc:sldLayoutMkLst>
            <pc:docMk/>
            <pc:sldMasterMk cId="450563959" sldId="2147483648"/>
            <pc:sldLayoutMk cId="133512830" sldId="2147483659"/>
          </pc:sldLayoutMkLst>
        </pc:sldLayoutChg>
      </pc:sldMasterChg>
      <pc:sldMasterChg chg="add addSldLayout">
        <pc:chgData name="Ann Berit Lauritsen Molleskolen" userId="S::annx0477@skole.skanderborg.dk::bd955826-7980-4f7f-9117-e24038dd0474" providerId="AD" clId="Web-{F3720BF2-5C69-A4C5-326C-142C40862E30}" dt="2020-09-30T12:51:54.583" v="13"/>
        <pc:sldMasterMkLst>
          <pc:docMk/>
          <pc:sldMasterMk cId="3422813831" sldId="2147483673"/>
        </pc:sldMasterMkLst>
        <pc:sldLayoutChg chg="add">
          <pc:chgData name="Ann Berit Lauritsen Molleskolen" userId="S::annx0477@skole.skanderborg.dk::bd955826-7980-4f7f-9117-e24038dd0474" providerId="AD" clId="Web-{F3720BF2-5C69-A4C5-326C-142C40862E30}" dt="2020-09-30T12:51:54.583" v="13"/>
          <pc:sldLayoutMkLst>
            <pc:docMk/>
            <pc:sldMasterMk cId="3422813831" sldId="2147483673"/>
            <pc:sldLayoutMk cId="352955112" sldId="2147483662"/>
          </pc:sldLayoutMkLst>
        </pc:sldLayoutChg>
        <pc:sldLayoutChg chg="add">
          <pc:chgData name="Ann Berit Lauritsen Molleskolen" userId="S::annx0477@skole.skanderborg.dk::bd955826-7980-4f7f-9117-e24038dd0474" providerId="AD" clId="Web-{F3720BF2-5C69-A4C5-326C-142C40862E30}" dt="2020-09-30T12:51:54.583" v="13"/>
          <pc:sldLayoutMkLst>
            <pc:docMk/>
            <pc:sldMasterMk cId="3422813831" sldId="2147483673"/>
            <pc:sldLayoutMk cId="3666323753" sldId="2147483663"/>
          </pc:sldLayoutMkLst>
        </pc:sldLayoutChg>
        <pc:sldLayoutChg chg="add">
          <pc:chgData name="Ann Berit Lauritsen Molleskolen" userId="S::annx0477@skole.skanderborg.dk::bd955826-7980-4f7f-9117-e24038dd0474" providerId="AD" clId="Web-{F3720BF2-5C69-A4C5-326C-142C40862E30}" dt="2020-09-30T12:51:54.583" v="13"/>
          <pc:sldLayoutMkLst>
            <pc:docMk/>
            <pc:sldMasterMk cId="3422813831" sldId="2147483673"/>
            <pc:sldLayoutMk cId="4119136608" sldId="2147483664"/>
          </pc:sldLayoutMkLst>
        </pc:sldLayoutChg>
        <pc:sldLayoutChg chg="add">
          <pc:chgData name="Ann Berit Lauritsen Molleskolen" userId="S::annx0477@skole.skanderborg.dk::bd955826-7980-4f7f-9117-e24038dd0474" providerId="AD" clId="Web-{F3720BF2-5C69-A4C5-326C-142C40862E30}" dt="2020-09-30T12:51:54.583" v="13"/>
          <pc:sldLayoutMkLst>
            <pc:docMk/>
            <pc:sldMasterMk cId="3422813831" sldId="2147483673"/>
            <pc:sldLayoutMk cId="3920205741" sldId="2147483665"/>
          </pc:sldLayoutMkLst>
        </pc:sldLayoutChg>
        <pc:sldLayoutChg chg="add">
          <pc:chgData name="Ann Berit Lauritsen Molleskolen" userId="S::annx0477@skole.skanderborg.dk::bd955826-7980-4f7f-9117-e24038dd0474" providerId="AD" clId="Web-{F3720BF2-5C69-A4C5-326C-142C40862E30}" dt="2020-09-30T12:51:54.583" v="13"/>
          <pc:sldLayoutMkLst>
            <pc:docMk/>
            <pc:sldMasterMk cId="3422813831" sldId="2147483673"/>
            <pc:sldLayoutMk cId="406732747" sldId="2147483666"/>
          </pc:sldLayoutMkLst>
        </pc:sldLayoutChg>
        <pc:sldLayoutChg chg="add">
          <pc:chgData name="Ann Berit Lauritsen Molleskolen" userId="S::annx0477@skole.skanderborg.dk::bd955826-7980-4f7f-9117-e24038dd0474" providerId="AD" clId="Web-{F3720BF2-5C69-A4C5-326C-142C40862E30}" dt="2020-09-30T12:51:54.583" v="13"/>
          <pc:sldLayoutMkLst>
            <pc:docMk/>
            <pc:sldMasterMk cId="3422813831" sldId="2147483673"/>
            <pc:sldLayoutMk cId="2455298472" sldId="2147483667"/>
          </pc:sldLayoutMkLst>
        </pc:sldLayoutChg>
        <pc:sldLayoutChg chg="add">
          <pc:chgData name="Ann Berit Lauritsen Molleskolen" userId="S::annx0477@skole.skanderborg.dk::bd955826-7980-4f7f-9117-e24038dd0474" providerId="AD" clId="Web-{F3720BF2-5C69-A4C5-326C-142C40862E30}" dt="2020-09-30T12:51:54.583" v="13"/>
          <pc:sldLayoutMkLst>
            <pc:docMk/>
            <pc:sldMasterMk cId="3422813831" sldId="2147483673"/>
            <pc:sldLayoutMk cId="4171238749" sldId="2147483668"/>
          </pc:sldLayoutMkLst>
        </pc:sldLayoutChg>
        <pc:sldLayoutChg chg="add">
          <pc:chgData name="Ann Berit Lauritsen Molleskolen" userId="S::annx0477@skole.skanderborg.dk::bd955826-7980-4f7f-9117-e24038dd0474" providerId="AD" clId="Web-{F3720BF2-5C69-A4C5-326C-142C40862E30}" dt="2020-09-30T12:51:54.583" v="13"/>
          <pc:sldLayoutMkLst>
            <pc:docMk/>
            <pc:sldMasterMk cId="3422813831" sldId="2147483673"/>
            <pc:sldLayoutMk cId="4058482047" sldId="2147483669"/>
          </pc:sldLayoutMkLst>
        </pc:sldLayoutChg>
        <pc:sldLayoutChg chg="add">
          <pc:chgData name="Ann Berit Lauritsen Molleskolen" userId="S::annx0477@skole.skanderborg.dk::bd955826-7980-4f7f-9117-e24038dd0474" providerId="AD" clId="Web-{F3720BF2-5C69-A4C5-326C-142C40862E30}" dt="2020-09-30T12:51:54.583" v="13"/>
          <pc:sldLayoutMkLst>
            <pc:docMk/>
            <pc:sldMasterMk cId="3422813831" sldId="2147483673"/>
            <pc:sldLayoutMk cId="7625146" sldId="2147483670"/>
          </pc:sldLayoutMkLst>
        </pc:sldLayoutChg>
        <pc:sldLayoutChg chg="add">
          <pc:chgData name="Ann Berit Lauritsen Molleskolen" userId="S::annx0477@skole.skanderborg.dk::bd955826-7980-4f7f-9117-e24038dd0474" providerId="AD" clId="Web-{F3720BF2-5C69-A4C5-326C-142C40862E30}" dt="2020-09-30T12:51:54.583" v="13"/>
          <pc:sldLayoutMkLst>
            <pc:docMk/>
            <pc:sldMasterMk cId="3422813831" sldId="2147483673"/>
            <pc:sldLayoutMk cId="727228599" sldId="2147483671"/>
          </pc:sldLayoutMkLst>
        </pc:sldLayoutChg>
        <pc:sldLayoutChg chg="add">
          <pc:chgData name="Ann Berit Lauritsen Molleskolen" userId="S::annx0477@skole.skanderborg.dk::bd955826-7980-4f7f-9117-e24038dd0474" providerId="AD" clId="Web-{F3720BF2-5C69-A4C5-326C-142C40862E30}" dt="2020-09-30T12:51:54.583" v="13"/>
          <pc:sldLayoutMkLst>
            <pc:docMk/>
            <pc:sldMasterMk cId="3422813831" sldId="2147483673"/>
            <pc:sldLayoutMk cId="288411554" sldId="2147483672"/>
          </pc:sldLayoutMkLst>
        </pc:sldLayoutChg>
      </pc:sldMasterChg>
    </pc:docChg>
  </pc:docChgLst>
  <pc:docChgLst>
    <pc:chgData name="Stinne Marie Dahl Nørregaard Molleskolen" userId="S::stin2082@skole.skanderborg.dk::78f28799-f33e-41ef-af4c-f68969d956aa" providerId="AD" clId="Web-{FE40D3F4-BA33-4E17-0C5A-10E235847509}"/>
    <pc:docChg chg="sldOrd">
      <pc:chgData name="Stinne Marie Dahl Nørregaard Molleskolen" userId="S::stin2082@skole.skanderborg.dk::78f28799-f33e-41ef-af4c-f68969d956aa" providerId="AD" clId="Web-{FE40D3F4-BA33-4E17-0C5A-10E235847509}" dt="2020-10-18T18:04:32.372" v="0"/>
      <pc:docMkLst>
        <pc:docMk/>
      </pc:docMkLst>
      <pc:sldChg chg="ord">
        <pc:chgData name="Stinne Marie Dahl Nørregaard Molleskolen" userId="S::stin2082@skole.skanderborg.dk::78f28799-f33e-41ef-af4c-f68969d956aa" providerId="AD" clId="Web-{FE40D3F4-BA33-4E17-0C5A-10E235847509}" dt="2020-10-18T18:04:32.372" v="0"/>
        <pc:sldMkLst>
          <pc:docMk/>
          <pc:sldMk cId="332651485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3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05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9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8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28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2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5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23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36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13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5lNqWwPPTQQ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18MJVKGANA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10KurnMH_6o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21245A-B93D-45A8-B0FA-EC2AEE26EA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59D52B-82A2-4F32-A295-478028A156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605" r="-2" b="-2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60A95D1-194E-4E4E-8C67-30F91F8E7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90"/>
            <a:ext cx="8521995" cy="6858000"/>
          </a:xfrm>
          <a:prstGeom prst="rect">
            <a:avLst/>
          </a:prstGeom>
          <a:gradFill>
            <a:gsLst>
              <a:gs pos="58000">
                <a:srgbClr val="000000">
                  <a:alpha val="30000"/>
                </a:srgbClr>
              </a:gs>
              <a:gs pos="33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100000">
                <a:srgbClr val="000000">
                  <a:alpha val="3000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04900" y="871538"/>
            <a:ext cx="6515100" cy="3202921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rgbClr val="FFFFFF"/>
                </a:solidFill>
                <a:cs typeface="Calibri Light"/>
              </a:rPr>
              <a:t>origami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04900" y="4464424"/>
            <a:ext cx="5208493" cy="105783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HVAD SKAL VI FOLDE I </a:t>
            </a:r>
            <a:r>
              <a:rPr lang="en-US" dirty="0" err="1">
                <a:solidFill>
                  <a:srgbClr val="FFFFFF"/>
                </a:solidFill>
              </a:rPr>
              <a:t>dag</a:t>
            </a:r>
            <a:r>
              <a:rPr lang="en-US" dirty="0">
                <a:solidFill>
                  <a:srgbClr val="FFFFFF"/>
                </a:solidFill>
              </a:rPr>
              <a:t>?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4C0A835-9AC9-4D0F-A529-BE4789E126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9339206" y="3065930"/>
            <a:ext cx="2852793" cy="379776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CF67ECC-797A-4CA0-87E3-3604664986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0172700" y="0"/>
            <a:ext cx="1358310" cy="68580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94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6DF873-D09B-4699-B521-05C3AADFB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Billede 4">
            <a:hlinkClick r:id="" action="ppaction://media"/>
            <a:extLst>
              <a:ext uri="{FF2B5EF4-FFF2-40B4-BE49-F238E27FC236}">
                <a16:creationId xmlns:a16="http://schemas.microsoft.com/office/drawing/2014/main" id="{1FC24472-025C-4F60-B40D-02F69834B74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52563" y="176213"/>
            <a:ext cx="9274968" cy="6500811"/>
          </a:xfrm>
        </p:spPr>
      </p:pic>
    </p:spTree>
    <p:extLst>
      <p:ext uri="{BB962C8B-B14F-4D97-AF65-F5344CB8AC3E}">
        <p14:creationId xmlns:p14="http://schemas.microsoft.com/office/powerpoint/2010/main" val="332651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7">
            <a:hlinkClick r:id="" action="ppaction://media"/>
            <a:extLst>
              <a:ext uri="{FF2B5EF4-FFF2-40B4-BE49-F238E27FC236}">
                <a16:creationId xmlns:a16="http://schemas.microsoft.com/office/drawing/2014/main" id="{F160DD10-EF6A-46E8-ABD5-D74E1C88F3C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19251" y="92869"/>
            <a:ext cx="8548686" cy="6691311"/>
          </a:xfrm>
        </p:spPr>
      </p:pic>
    </p:spTree>
    <p:extLst>
      <p:ext uri="{BB962C8B-B14F-4D97-AF65-F5344CB8AC3E}">
        <p14:creationId xmlns:p14="http://schemas.microsoft.com/office/powerpoint/2010/main" val="899769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CE0989-9E35-49D1-A9D2-5CC12183F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Billede 4">
            <a:hlinkClick r:id="" action="ppaction://media"/>
            <a:extLst>
              <a:ext uri="{FF2B5EF4-FFF2-40B4-BE49-F238E27FC236}">
                <a16:creationId xmlns:a16="http://schemas.microsoft.com/office/drawing/2014/main" id="{D3BF211D-B8A9-4AF6-8254-484F7CD72B3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40657" y="-2381"/>
            <a:ext cx="8870155" cy="6857999"/>
          </a:xfrm>
        </p:spPr>
      </p:pic>
    </p:spTree>
    <p:extLst>
      <p:ext uri="{BB962C8B-B14F-4D97-AF65-F5344CB8AC3E}">
        <p14:creationId xmlns:p14="http://schemas.microsoft.com/office/powerpoint/2010/main" val="2894866900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AnalogousFromRegularSeedLeftStep">
      <a:dk1>
        <a:srgbClr val="000000"/>
      </a:dk1>
      <a:lt1>
        <a:srgbClr val="FFFFFF"/>
      </a:lt1>
      <a:dk2>
        <a:srgbClr val="243B41"/>
      </a:dk2>
      <a:lt2>
        <a:srgbClr val="E8E6E2"/>
      </a:lt2>
      <a:accent1>
        <a:srgbClr val="2971E7"/>
      </a:accent1>
      <a:accent2>
        <a:srgbClr val="17AED5"/>
      </a:accent2>
      <a:accent3>
        <a:srgbClr val="20B596"/>
      </a:accent3>
      <a:accent4>
        <a:srgbClr val="14BC53"/>
      </a:accent4>
      <a:accent5>
        <a:srgbClr val="28BB21"/>
      </a:accent5>
      <a:accent6>
        <a:srgbClr val="5FB714"/>
      </a:accent6>
      <a:hlink>
        <a:srgbClr val="A57B37"/>
      </a:hlink>
      <a:folHlink>
        <a:srgbClr val="828282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9D7F603D5EEB646A6D825971A275602" ma:contentTypeVersion="12" ma:contentTypeDescription="Opret et nyt dokument." ma:contentTypeScope="" ma:versionID="9580757438013358d6b0d5911b8d571c">
  <xsd:schema xmlns:xsd="http://www.w3.org/2001/XMLSchema" xmlns:xs="http://www.w3.org/2001/XMLSchema" xmlns:p="http://schemas.microsoft.com/office/2006/metadata/properties" xmlns:ns2="04fb2254-7cdd-4ada-9e51-555680f3f508" xmlns:ns3="008ecd24-87ac-4a1e-adee-bfc44e157b01" targetNamespace="http://schemas.microsoft.com/office/2006/metadata/properties" ma:root="true" ma:fieldsID="451186eb1d673e16a1cbf0af3b0be517" ns2:_="" ns3:_="">
    <xsd:import namespace="04fb2254-7cdd-4ada-9e51-555680f3f508"/>
    <xsd:import namespace="008ecd24-87ac-4a1e-adee-bfc44e157b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b2254-7cdd-4ada-9e51-555680f3f50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8ecd24-87ac-4a1e-adee-bfc44e157b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3E912C-47A2-450E-938F-6A3D1E49830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D4AE549-4B42-49D2-90BA-C84B56B534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fb2254-7cdd-4ada-9e51-555680f3f508"/>
    <ds:schemaRef ds:uri="008ecd24-87ac-4a1e-adee-bfc44e157b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E80BA61-5128-4EFB-BB95-6FA96FE9A4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5" baseType="lpstr">
      <vt:lpstr>AngleLinesVTI</vt:lpstr>
      <vt:lpstr>origami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/>
  <cp:lastModifiedBy/>
  <cp:revision>22</cp:revision>
  <dcterms:created xsi:type="dcterms:W3CDTF">2020-09-30T12:51:41Z</dcterms:created>
  <dcterms:modified xsi:type="dcterms:W3CDTF">2020-10-18T18:04:32Z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0x01010089D7F603D5EEB646A6D825971A275602</vt:lpwstr>
  </property>
</Properties>
</file>