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2288C-E0B1-A8DF-91C8-603FC4EC6532}" v="92" dt="2025-09-19T04:36:08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Berit Lauritsen Molleskolen" userId="S::annx0477@skbu.dk::bd955826-7980-4f7f-9117-e24038dd0474" providerId="AD" clId="Web-{04E2288C-E0B1-A8DF-91C8-603FC4EC6532}"/>
    <pc:docChg chg="addSld modSld addMainMaster delMainMaster">
      <pc:chgData name="Ann Berit Lauritsen Molleskolen" userId="S::annx0477@skbu.dk::bd955826-7980-4f7f-9117-e24038dd0474" providerId="AD" clId="Web-{04E2288C-E0B1-A8DF-91C8-603FC4EC6532}" dt="2025-09-19T04:36:07.096" v="85" actId="20577"/>
      <pc:docMkLst>
        <pc:docMk/>
      </pc:docMkLst>
      <pc:sldChg chg="addSp delSp modSp mod setBg modClrScheme setClrOvrMap chgLayout">
        <pc:chgData name="Ann Berit Lauritsen Molleskolen" userId="S::annx0477@skbu.dk::bd955826-7980-4f7f-9117-e24038dd0474" providerId="AD" clId="Web-{04E2288C-E0B1-A8DF-91C8-603FC4EC6532}" dt="2025-09-19T04:32:52.187" v="11"/>
        <pc:sldMkLst>
          <pc:docMk/>
          <pc:sldMk cId="3424942676" sldId="256"/>
        </pc:sldMkLst>
        <pc:spChg chg="mod">
          <ac:chgData name="Ann Berit Lauritsen Molleskolen" userId="S::annx0477@skbu.dk::bd955826-7980-4f7f-9117-e24038dd0474" providerId="AD" clId="Web-{04E2288C-E0B1-A8DF-91C8-603FC4EC6532}" dt="2025-09-19T04:32:52.187" v="11"/>
          <ac:spMkLst>
            <pc:docMk/>
            <pc:sldMk cId="3424942676" sldId="256"/>
            <ac:spMk id="2" creationId="{00000000-0000-0000-0000-000000000000}"/>
          </ac:spMkLst>
        </pc:spChg>
        <pc:spChg chg="del">
          <ac:chgData name="Ann Berit Lauritsen Molleskolen" userId="S::annx0477@skbu.dk::bd955826-7980-4f7f-9117-e24038dd0474" providerId="AD" clId="Web-{04E2288C-E0B1-A8DF-91C8-603FC4EC6532}" dt="2025-09-19T04:32:42.999" v="8"/>
          <ac:spMkLst>
            <pc:docMk/>
            <pc:sldMk cId="3424942676" sldId="256"/>
            <ac:spMk id="3" creationId="{00000000-0000-0000-0000-000000000000}"/>
          </ac:spMkLst>
        </pc:spChg>
        <pc:spChg chg="add del">
          <ac:chgData name="Ann Berit Lauritsen Molleskolen" userId="S::annx0477@skbu.dk::bd955826-7980-4f7f-9117-e24038dd0474" providerId="AD" clId="Web-{04E2288C-E0B1-A8DF-91C8-603FC4EC6532}" dt="2025-09-19T04:32:52.124" v="10"/>
          <ac:spMkLst>
            <pc:docMk/>
            <pc:sldMk cId="3424942676" sldId="256"/>
            <ac:spMk id="8" creationId="{8BEC44CD-E290-4D60-A056-5BA05B182AC3}"/>
          </ac:spMkLst>
        </pc:spChg>
        <pc:spChg chg="add del">
          <ac:chgData name="Ann Berit Lauritsen Molleskolen" userId="S::annx0477@skbu.dk::bd955826-7980-4f7f-9117-e24038dd0474" providerId="AD" clId="Web-{04E2288C-E0B1-A8DF-91C8-603FC4EC6532}" dt="2025-09-19T04:32:52.124" v="10"/>
          <ac:spMkLst>
            <pc:docMk/>
            <pc:sldMk cId="3424942676" sldId="256"/>
            <ac:spMk id="10" creationId="{B2C335F7-F61C-4EB4-80F2-4B1438FE66BB}"/>
          </ac:spMkLst>
        </pc:spChg>
        <pc:spChg chg="add del">
          <ac:chgData name="Ann Berit Lauritsen Molleskolen" userId="S::annx0477@skbu.dk::bd955826-7980-4f7f-9117-e24038dd0474" providerId="AD" clId="Web-{04E2288C-E0B1-A8DF-91C8-603FC4EC6532}" dt="2025-09-19T04:32:52.124" v="10"/>
          <ac:spMkLst>
            <pc:docMk/>
            <pc:sldMk cId="3424942676" sldId="256"/>
            <ac:spMk id="12" creationId="{F1189494-2B67-46D2-93D6-A122A09BF6B2}"/>
          </ac:spMkLst>
        </pc:spChg>
        <pc:spChg chg="add">
          <ac:chgData name="Ann Berit Lauritsen Molleskolen" userId="S::annx0477@skbu.dk::bd955826-7980-4f7f-9117-e24038dd0474" providerId="AD" clId="Web-{04E2288C-E0B1-A8DF-91C8-603FC4EC6532}" dt="2025-09-19T04:32:52.187" v="11"/>
          <ac:spMkLst>
            <pc:docMk/>
            <pc:sldMk cId="3424942676" sldId="256"/>
            <ac:spMk id="14" creationId="{19F9BF86-FE94-4517-B97D-026C7515E589}"/>
          </ac:spMkLst>
        </pc:spChg>
        <pc:picChg chg="add del">
          <ac:chgData name="Ann Berit Lauritsen Molleskolen" userId="S::annx0477@skbu.dk::bd955826-7980-4f7f-9117-e24038dd0474" providerId="AD" clId="Web-{04E2288C-E0B1-A8DF-91C8-603FC4EC6532}" dt="2025-09-19T04:32:52.124" v="10"/>
          <ac:picMkLst>
            <pc:docMk/>
            <pc:sldMk cId="3424942676" sldId="256"/>
            <ac:picMk id="4" creationId="{8722B74A-F7A9-C286-351F-614FCDF972F2}"/>
          </ac:picMkLst>
        </pc:picChg>
        <pc:picChg chg="add">
          <ac:chgData name="Ann Berit Lauritsen Molleskolen" userId="S::annx0477@skbu.dk::bd955826-7980-4f7f-9117-e24038dd0474" providerId="AD" clId="Web-{04E2288C-E0B1-A8DF-91C8-603FC4EC6532}" dt="2025-09-19T04:32:52.187" v="11"/>
          <ac:picMkLst>
            <pc:docMk/>
            <pc:sldMk cId="3424942676" sldId="256"/>
            <ac:picMk id="15" creationId="{F234AC4C-E7EF-7564-7CA3-C76EBE47DBEC}"/>
          </ac:picMkLst>
        </pc:picChg>
        <pc:cxnChg chg="add">
          <ac:chgData name="Ann Berit Lauritsen Molleskolen" userId="S::annx0477@skbu.dk::bd955826-7980-4f7f-9117-e24038dd0474" providerId="AD" clId="Web-{04E2288C-E0B1-A8DF-91C8-603FC4EC6532}" dt="2025-09-19T04:32:52.187" v="11"/>
          <ac:cxnSpMkLst>
            <pc:docMk/>
            <pc:sldMk cId="3424942676" sldId="256"/>
            <ac:cxnSpMk id="16" creationId="{6CA391F1-4B2C-521B-F6A5-52C74B30349D}"/>
          </ac:cxnSpMkLst>
        </pc:cxnChg>
      </pc:sldChg>
      <pc:sldChg chg="modSp new">
        <pc:chgData name="Ann Berit Lauritsen Molleskolen" userId="S::annx0477@skbu.dk::bd955826-7980-4f7f-9117-e24038dd0474" providerId="AD" clId="Web-{04E2288C-E0B1-A8DF-91C8-603FC4EC6532}" dt="2025-09-19T04:33:29.187" v="27" actId="20577"/>
        <pc:sldMkLst>
          <pc:docMk/>
          <pc:sldMk cId="875249054" sldId="257"/>
        </pc:sldMkLst>
        <pc:spChg chg="mod">
          <ac:chgData name="Ann Berit Lauritsen Molleskolen" userId="S::annx0477@skbu.dk::bd955826-7980-4f7f-9117-e24038dd0474" providerId="AD" clId="Web-{04E2288C-E0B1-A8DF-91C8-603FC4EC6532}" dt="2025-09-19T04:33:20.390" v="24" actId="20577"/>
          <ac:spMkLst>
            <pc:docMk/>
            <pc:sldMk cId="875249054" sldId="257"/>
            <ac:spMk id="2" creationId="{CF7B74A9-4C2F-454F-FECF-8EAD1BC2D372}"/>
          </ac:spMkLst>
        </pc:spChg>
        <pc:spChg chg="mod">
          <ac:chgData name="Ann Berit Lauritsen Molleskolen" userId="S::annx0477@skbu.dk::bd955826-7980-4f7f-9117-e24038dd0474" providerId="AD" clId="Web-{04E2288C-E0B1-A8DF-91C8-603FC4EC6532}" dt="2025-09-19T04:33:29.187" v="27" actId="20577"/>
          <ac:spMkLst>
            <pc:docMk/>
            <pc:sldMk cId="875249054" sldId="257"/>
            <ac:spMk id="3" creationId="{9499A7C4-0901-33B9-C10A-2FA8DD692C75}"/>
          </ac:spMkLst>
        </pc:spChg>
      </pc:sldChg>
      <pc:sldChg chg="modSp new">
        <pc:chgData name="Ann Berit Lauritsen Molleskolen" userId="S::annx0477@skbu.dk::bd955826-7980-4f7f-9117-e24038dd0474" providerId="AD" clId="Web-{04E2288C-E0B1-A8DF-91C8-603FC4EC6532}" dt="2025-09-19T04:34:06.047" v="39" actId="20577"/>
        <pc:sldMkLst>
          <pc:docMk/>
          <pc:sldMk cId="3972942471" sldId="258"/>
        </pc:sldMkLst>
        <pc:spChg chg="mod">
          <ac:chgData name="Ann Berit Lauritsen Molleskolen" userId="S::annx0477@skbu.dk::bd955826-7980-4f7f-9117-e24038dd0474" providerId="AD" clId="Web-{04E2288C-E0B1-A8DF-91C8-603FC4EC6532}" dt="2025-09-19T04:33:59.078" v="36" actId="20577"/>
          <ac:spMkLst>
            <pc:docMk/>
            <pc:sldMk cId="3972942471" sldId="258"/>
            <ac:spMk id="2" creationId="{F3BD0F8C-B5C7-7ECE-4EFC-1122349FA59D}"/>
          </ac:spMkLst>
        </pc:spChg>
        <pc:spChg chg="mod">
          <ac:chgData name="Ann Berit Lauritsen Molleskolen" userId="S::annx0477@skbu.dk::bd955826-7980-4f7f-9117-e24038dd0474" providerId="AD" clId="Web-{04E2288C-E0B1-A8DF-91C8-603FC4EC6532}" dt="2025-09-19T04:34:06.047" v="39" actId="20577"/>
          <ac:spMkLst>
            <pc:docMk/>
            <pc:sldMk cId="3972942471" sldId="258"/>
            <ac:spMk id="3" creationId="{A85E40B0-0967-BFAF-B1D2-06084A9F0E95}"/>
          </ac:spMkLst>
        </pc:spChg>
      </pc:sldChg>
      <pc:sldChg chg="modSp new">
        <pc:chgData name="Ann Berit Lauritsen Molleskolen" userId="S::annx0477@skbu.dk::bd955826-7980-4f7f-9117-e24038dd0474" providerId="AD" clId="Web-{04E2288C-E0B1-A8DF-91C8-603FC4EC6532}" dt="2025-09-19T04:36:07.096" v="85" actId="20577"/>
        <pc:sldMkLst>
          <pc:docMk/>
          <pc:sldMk cId="1204389896" sldId="259"/>
        </pc:sldMkLst>
        <pc:spChg chg="mod">
          <ac:chgData name="Ann Berit Lauritsen Molleskolen" userId="S::annx0477@skbu.dk::bd955826-7980-4f7f-9117-e24038dd0474" providerId="AD" clId="Web-{04E2288C-E0B1-A8DF-91C8-603FC4EC6532}" dt="2025-09-19T04:34:33.970" v="45" actId="20577"/>
          <ac:spMkLst>
            <pc:docMk/>
            <pc:sldMk cId="1204389896" sldId="259"/>
            <ac:spMk id="2" creationId="{7EE1EA3B-75E7-677F-EC1B-D45623366958}"/>
          </ac:spMkLst>
        </pc:spChg>
        <pc:spChg chg="mod">
          <ac:chgData name="Ann Berit Lauritsen Molleskolen" userId="S::annx0477@skbu.dk::bd955826-7980-4f7f-9117-e24038dd0474" providerId="AD" clId="Web-{04E2288C-E0B1-A8DF-91C8-603FC4EC6532}" dt="2025-09-19T04:36:07.096" v="85" actId="20577"/>
          <ac:spMkLst>
            <pc:docMk/>
            <pc:sldMk cId="1204389896" sldId="259"/>
            <ac:spMk id="3" creationId="{5776594E-9CDA-530A-6314-A8CA326D290C}"/>
          </ac:spMkLst>
        </pc:spChg>
      </pc:sldChg>
      <pc:sldChg chg="modSp new">
        <pc:chgData name="Ann Berit Lauritsen Molleskolen" userId="S::annx0477@skbu.dk::bd955826-7980-4f7f-9117-e24038dd0474" providerId="AD" clId="Web-{04E2288C-E0B1-A8DF-91C8-603FC4EC6532}" dt="2025-09-19T04:35:25.251" v="69" actId="20577"/>
        <pc:sldMkLst>
          <pc:docMk/>
          <pc:sldMk cId="694853842" sldId="260"/>
        </pc:sldMkLst>
        <pc:spChg chg="mod">
          <ac:chgData name="Ann Berit Lauritsen Molleskolen" userId="S::annx0477@skbu.dk::bd955826-7980-4f7f-9117-e24038dd0474" providerId="AD" clId="Web-{04E2288C-E0B1-A8DF-91C8-603FC4EC6532}" dt="2025-09-19T04:35:18.095" v="60" actId="20577"/>
          <ac:spMkLst>
            <pc:docMk/>
            <pc:sldMk cId="694853842" sldId="260"/>
            <ac:spMk id="2" creationId="{E4A82239-03BF-8EAC-0C6F-99EFE158FB57}"/>
          </ac:spMkLst>
        </pc:spChg>
        <pc:spChg chg="mod">
          <ac:chgData name="Ann Berit Lauritsen Molleskolen" userId="S::annx0477@skbu.dk::bd955826-7980-4f7f-9117-e24038dd0474" providerId="AD" clId="Web-{04E2288C-E0B1-A8DF-91C8-603FC4EC6532}" dt="2025-09-19T04:35:25.251" v="69" actId="20577"/>
          <ac:spMkLst>
            <pc:docMk/>
            <pc:sldMk cId="694853842" sldId="260"/>
            <ac:spMk id="3" creationId="{152CF38F-E046-D6F0-1092-445CC72CDF7D}"/>
          </ac:spMkLst>
        </pc:spChg>
      </pc:sldChg>
      <pc:sldChg chg="modSp new">
        <pc:chgData name="Ann Berit Lauritsen Molleskolen" userId="S::annx0477@skbu.dk::bd955826-7980-4f7f-9117-e24038dd0474" providerId="AD" clId="Web-{04E2288C-E0B1-A8DF-91C8-603FC4EC6532}" dt="2025-09-19T04:35:58.174" v="83" actId="20577"/>
        <pc:sldMkLst>
          <pc:docMk/>
          <pc:sldMk cId="563476497" sldId="261"/>
        </pc:sldMkLst>
        <pc:spChg chg="mod">
          <ac:chgData name="Ann Berit Lauritsen Molleskolen" userId="S::annx0477@skbu.dk::bd955826-7980-4f7f-9117-e24038dd0474" providerId="AD" clId="Web-{04E2288C-E0B1-A8DF-91C8-603FC4EC6532}" dt="2025-09-19T04:35:50.314" v="76" actId="20577"/>
          <ac:spMkLst>
            <pc:docMk/>
            <pc:sldMk cId="563476497" sldId="261"/>
            <ac:spMk id="2" creationId="{B5131797-B36C-EBD6-BC87-134F16CB8208}"/>
          </ac:spMkLst>
        </pc:spChg>
        <pc:spChg chg="mod">
          <ac:chgData name="Ann Berit Lauritsen Molleskolen" userId="S::annx0477@skbu.dk::bd955826-7980-4f7f-9117-e24038dd0474" providerId="AD" clId="Web-{04E2288C-E0B1-A8DF-91C8-603FC4EC6532}" dt="2025-09-19T04:35:58.174" v="83" actId="20577"/>
          <ac:spMkLst>
            <pc:docMk/>
            <pc:sldMk cId="563476497" sldId="261"/>
            <ac:spMk id="3" creationId="{CD1571F0-8127-9619-DCF9-7DF62B0D89B9}"/>
          </ac:spMkLst>
        </pc:spChg>
      </pc:sldChg>
      <pc:sldMasterChg chg="add del addSldLayout delSldLayout">
        <pc:chgData name="Ann Berit Lauritsen Molleskolen" userId="S::annx0477@skbu.dk::bd955826-7980-4f7f-9117-e24038dd0474" providerId="AD" clId="Web-{04E2288C-E0B1-A8DF-91C8-603FC4EC6532}" dt="2025-09-19T04:32:52.187" v="11"/>
        <pc:sldMasterMkLst>
          <pc:docMk/>
          <pc:sldMasterMk cId="450563959" sldId="2147483648"/>
        </pc:sldMasterMkLst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1161660118" sldId="2147483649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3657976120" sldId="2147483650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1013714516" sldId="2147483651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2771968318" sldId="2147483652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1786149928" sldId="2147483653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737749525" sldId="2147483654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525010303" sldId="2147483655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904532810" sldId="2147483656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2934600751" sldId="2147483657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3783993635" sldId="2147483658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450563959" sldId="2147483648"/>
            <pc:sldLayoutMk cId="133512830" sldId="2147483659"/>
          </pc:sldLayoutMkLst>
        </pc:sldLayoutChg>
      </pc:sldMasterChg>
      <pc:sldMasterChg chg="add del addSldLayout delSldLayout">
        <pc:chgData name="Ann Berit Lauritsen Molleskolen" userId="S::annx0477@skbu.dk::bd955826-7980-4f7f-9117-e24038dd0474" providerId="AD" clId="Web-{04E2288C-E0B1-A8DF-91C8-603FC4EC6532}" dt="2025-09-19T04:32:52.124" v="10"/>
        <pc:sldMasterMkLst>
          <pc:docMk/>
          <pc:sldMasterMk cId="2213116792" sldId="2147483660"/>
        </pc:sldMasterMkLst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2724994765" sldId="2147483661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444073947" sldId="2147483662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166131864" sldId="2147483663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3041620681" sldId="2147483664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4029941658" sldId="2147483665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3538353058" sldId="2147483666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1530729062" sldId="2147483667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3950101770" sldId="2147483668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818777627" sldId="2147483669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1129397667" sldId="2147483670"/>
          </pc:sldLayoutMkLst>
        </pc:sldLayoutChg>
        <pc:sldLayoutChg chg="add del">
          <pc:chgData name="Ann Berit Lauritsen Molleskolen" userId="S::annx0477@skbu.dk::bd955826-7980-4f7f-9117-e24038dd0474" providerId="AD" clId="Web-{04E2288C-E0B1-A8DF-91C8-603FC4EC6532}" dt="2025-09-19T04:32:52.124" v="10"/>
          <pc:sldLayoutMkLst>
            <pc:docMk/>
            <pc:sldMasterMk cId="2213116792" sldId="2147483660"/>
            <pc:sldLayoutMk cId="406228689" sldId="2147483671"/>
          </pc:sldLayoutMkLst>
        </pc:sldLayoutChg>
      </pc:sldMasterChg>
      <pc:sldMasterChg chg="add addSldLayout">
        <pc:chgData name="Ann Berit Lauritsen Molleskolen" userId="S::annx0477@skbu.dk::bd955826-7980-4f7f-9117-e24038dd0474" providerId="AD" clId="Web-{04E2288C-E0B1-A8DF-91C8-603FC4EC6532}" dt="2025-09-19T04:32:52.187" v="11"/>
        <pc:sldMasterMkLst>
          <pc:docMk/>
          <pc:sldMasterMk cId="982138673" sldId="2147483683"/>
        </pc:sldMasterMkLst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2175403434" sldId="2147483672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2119593735" sldId="2147483673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1475247963" sldId="2147483674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1345016110" sldId="2147483675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74049318" sldId="2147483676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3135721039" sldId="2147483677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2017688171" sldId="2147483678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2229931741" sldId="2147483679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1248636205" sldId="2147483680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602877551" sldId="2147483681"/>
          </pc:sldLayoutMkLst>
        </pc:sldLayoutChg>
        <pc:sldLayoutChg chg="add">
          <pc:chgData name="Ann Berit Lauritsen Molleskolen" userId="S::annx0477@skbu.dk::bd955826-7980-4f7f-9117-e24038dd0474" providerId="AD" clId="Web-{04E2288C-E0B1-A8DF-91C8-603FC4EC6532}" dt="2025-09-19T04:32:52.187" v="11"/>
          <pc:sldLayoutMkLst>
            <pc:docMk/>
            <pc:sldMasterMk cId="982138673" sldId="2147483683"/>
            <pc:sldLayoutMk cId="3478171908" sldId="214748368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8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1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72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3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63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7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7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0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9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4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13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37528" y="1032764"/>
            <a:ext cx="4308672" cy="3224045"/>
          </a:xfrm>
        </p:spPr>
        <p:txBody>
          <a:bodyPr anchor="b">
            <a:normAutofit/>
          </a:bodyPr>
          <a:lstStyle/>
          <a:p>
            <a:r>
              <a:rPr lang="en-US" sz="5800"/>
              <a:t>Hanne og AB ønsker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F234AC4C-E7EF-7564-7CA3-C76EBE47DB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50" r="-3" b="-3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  <p:cxnSp>
        <p:nvCxnSpPr>
          <p:cNvPr id="16" name="Straight Connector 9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B74A9-4C2F-454F-FECF-8EAD1BC2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400" b="0" dirty="0">
                <a:latin typeface="Aptos"/>
              </a:rPr>
              <a:t>Alle lytter opmærksomt til den, der taler</a:t>
            </a:r>
            <a:endParaRPr lang="da-DK" sz="440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99A7C4-0901-33B9-C10A-2FA8DD692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da-DK" sz="1200" dirty="0">
                <a:latin typeface="Aptos"/>
              </a:rPr>
            </a:br>
            <a:r>
              <a:rPr lang="da-DK" sz="2800" dirty="0">
                <a:latin typeface="Aptos"/>
              </a:rPr>
              <a:t>* Afbryd ikke</a:t>
            </a:r>
            <a:br>
              <a:rPr lang="da-DK" sz="2800" dirty="0">
                <a:latin typeface="Aptos"/>
              </a:rPr>
            </a:br>
            <a:r>
              <a:rPr lang="da-DK" sz="2800" dirty="0">
                <a:latin typeface="Aptos"/>
              </a:rPr>
              <a:t>* Hold dig til emnet</a:t>
            </a:r>
            <a:br>
              <a:rPr lang="da-DK" sz="2800" dirty="0">
                <a:latin typeface="Aptos"/>
              </a:rPr>
            </a:br>
            <a:r>
              <a:rPr lang="da-DK" sz="2800" dirty="0">
                <a:latin typeface="Aptos"/>
              </a:rPr>
              <a:t>* Vend dig mod den, der taler</a:t>
            </a:r>
            <a:br>
              <a:rPr lang="da-DK" sz="2800" dirty="0">
                <a:latin typeface="Aptos"/>
              </a:rPr>
            </a:br>
            <a:r>
              <a:rPr lang="da-DK" sz="2800" dirty="0">
                <a:latin typeface="Aptos"/>
              </a:rPr>
              <a:t>* Tal ikke med andre imens</a:t>
            </a:r>
            <a:endParaRPr lang="da-DK" sz="2800"/>
          </a:p>
        </p:txBody>
      </p:sp>
    </p:spTree>
    <p:extLst>
      <p:ext uri="{BB962C8B-B14F-4D97-AF65-F5344CB8AC3E}">
        <p14:creationId xmlns:p14="http://schemas.microsoft.com/office/powerpoint/2010/main" val="87524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BD0F8C-B5C7-7ECE-4EFC-1122349F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400" b="0">
                <a:latin typeface="Aptos"/>
              </a:rPr>
              <a:t>Engagement og vilje til at lære noget nyt</a:t>
            </a:r>
            <a:endParaRPr lang="da-DK" sz="440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5E40B0-0967-BFAF-B1D2-06084A9F0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da-DK" sz="1200" dirty="0">
                <a:latin typeface="Aptos"/>
              </a:rPr>
            </a:br>
            <a:r>
              <a:rPr lang="da-DK" sz="3200" dirty="0">
                <a:latin typeface="Aptos"/>
              </a:rPr>
              <a:t>* Hav en positiv tilgang til dine opgaver/aktiviteter</a:t>
            </a:r>
            <a:br>
              <a:rPr lang="da-DK" sz="3200" dirty="0">
                <a:latin typeface="Aptos"/>
              </a:rPr>
            </a:br>
            <a:r>
              <a:rPr lang="da-DK" sz="3200" dirty="0">
                <a:latin typeface="Aptos"/>
              </a:rPr>
              <a:t>* Prøv - og prøv igen – og vær hjælpsom overfor andre imens</a:t>
            </a:r>
            <a:br>
              <a:rPr lang="da-DK" sz="3200" dirty="0">
                <a:latin typeface="Aptos"/>
              </a:rPr>
            </a:br>
            <a:r>
              <a:rPr lang="da-DK" sz="3200" dirty="0">
                <a:latin typeface="Aptos"/>
              </a:rPr>
              <a:t>* Tag ansvar for fællesskabet - ikke kun dig selv</a:t>
            </a:r>
          </a:p>
        </p:txBody>
      </p:sp>
    </p:spTree>
    <p:extLst>
      <p:ext uri="{BB962C8B-B14F-4D97-AF65-F5344CB8AC3E}">
        <p14:creationId xmlns:p14="http://schemas.microsoft.com/office/powerpoint/2010/main" val="397294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E1EA3B-75E7-677F-EC1B-D4562336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Tag imod undervisningen med nysgerrighed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76594E-9CDA-530A-6314-A8CA326D2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da-DK" sz="1200" dirty="0">
                <a:latin typeface="Aptos"/>
              </a:rPr>
            </a:br>
            <a:r>
              <a:rPr lang="da-DK" sz="2800" dirty="0">
                <a:latin typeface="Aptos"/>
              </a:rPr>
              <a:t>* Vis dine lærere, at du gerne vil. Deltag!</a:t>
            </a:r>
            <a:br>
              <a:rPr lang="da-DK" sz="2800" dirty="0">
                <a:latin typeface="Aptos"/>
              </a:rPr>
            </a:br>
            <a:r>
              <a:rPr lang="da-DK" sz="2800" dirty="0">
                <a:latin typeface="Aptos"/>
              </a:rPr>
              <a:t>* Stol på, at du kan bidrage med noget godt - også til andre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438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82239-03BF-8EAC-0C6F-99EFE158F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Tænk, for du taler. Det respektfulde rum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2CF38F-E046-D6F0-1092-445CC72CD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da-DK" sz="1200" dirty="0">
                <a:latin typeface="Aptos"/>
              </a:rPr>
            </a:br>
            <a:r>
              <a:rPr lang="da-DK" sz="3600" dirty="0">
                <a:latin typeface="Aptos"/>
              </a:rPr>
              <a:t>* Stop de negative kommentarer og udbrud</a:t>
            </a:r>
          </a:p>
        </p:txBody>
      </p:sp>
    </p:spTree>
    <p:extLst>
      <p:ext uri="{BB962C8B-B14F-4D97-AF65-F5344CB8AC3E}">
        <p14:creationId xmlns:p14="http://schemas.microsoft.com/office/powerpoint/2010/main" val="69485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31797-B36C-EBD6-BC87-134F16CB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At man holder ud, når noget bliver lidt hårdt og svært.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1571F0-8127-9619-DCF9-7DF62B0D8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da-DK" sz="1200" dirty="0">
                <a:latin typeface="Aptos"/>
              </a:rPr>
            </a:br>
            <a:r>
              <a:rPr lang="da-DK" sz="3200" dirty="0">
                <a:latin typeface="Aptos"/>
              </a:rPr>
              <a:t>* Giv ikke op. Bliv ved.</a:t>
            </a:r>
            <a:br>
              <a:rPr lang="da-DK" sz="3200" dirty="0">
                <a:latin typeface="Aptos"/>
              </a:rPr>
            </a:br>
            <a:r>
              <a:rPr lang="da-DK" sz="3200" dirty="0">
                <a:latin typeface="Aptos"/>
              </a:rPr>
              <a:t>* Tro på, at du kan.</a:t>
            </a:r>
          </a:p>
        </p:txBody>
      </p:sp>
    </p:spTree>
    <p:extLst>
      <p:ext uri="{BB962C8B-B14F-4D97-AF65-F5344CB8AC3E}">
        <p14:creationId xmlns:p14="http://schemas.microsoft.com/office/powerpoint/2010/main" val="56347649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fb2254-7cdd-4ada-9e51-555680f3f508" xsi:nil="true"/>
    <lcf76f155ced4ddcb4097134ff3c332f xmlns="008ecd24-87ac-4a1e-adee-bfc44e157b0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D7F603D5EEB646A6D825971A275602" ma:contentTypeVersion="19" ma:contentTypeDescription="Opret et nyt dokument." ma:contentTypeScope="" ma:versionID="2d366833e869118f81cd8676ff18705c">
  <xsd:schema xmlns:xsd="http://www.w3.org/2001/XMLSchema" xmlns:xs="http://www.w3.org/2001/XMLSchema" xmlns:p="http://schemas.microsoft.com/office/2006/metadata/properties" xmlns:ns2="04fb2254-7cdd-4ada-9e51-555680f3f508" xmlns:ns3="008ecd24-87ac-4a1e-adee-bfc44e157b01" targetNamespace="http://schemas.microsoft.com/office/2006/metadata/properties" ma:root="true" ma:fieldsID="77fafb209f5be4bab1bdca16c801e6aa" ns2:_="" ns3:_="">
    <xsd:import namespace="04fb2254-7cdd-4ada-9e51-555680f3f508"/>
    <xsd:import namespace="008ecd24-87ac-4a1e-adee-bfc44e157b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254-7cdd-4ada-9e51-555680f3f5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199abb5-80b8-43ad-b87a-b59a0fe531ca}" ma:internalName="TaxCatchAll" ma:showField="CatchAllData" ma:web="04fb2254-7cdd-4ada-9e51-555680f3f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ecd24-87ac-4a1e-adee-bfc44e157b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d5312d27-7442-4d87-b56d-e28ff71247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A0C6A8-A1BE-4760-B5A9-5BC3BC728131}">
  <ds:schemaRefs>
    <ds:schemaRef ds:uri="http://schemas.microsoft.com/office/2006/metadata/properties"/>
    <ds:schemaRef ds:uri="http://schemas.microsoft.com/office/infopath/2007/PartnerControls"/>
    <ds:schemaRef ds:uri="04fb2254-7cdd-4ada-9e51-555680f3f508"/>
    <ds:schemaRef ds:uri="008ecd24-87ac-4a1e-adee-bfc44e157b01"/>
  </ds:schemaRefs>
</ds:datastoreItem>
</file>

<file path=customXml/itemProps2.xml><?xml version="1.0" encoding="utf-8"?>
<ds:datastoreItem xmlns:ds="http://schemas.openxmlformats.org/officeDocument/2006/customXml" ds:itemID="{E4AD8A3A-B0FD-4EF2-A40E-583071C631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94597F-6922-4C57-89EB-CA179DCAB2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fb2254-7cdd-4ada-9e51-555680f3f508"/>
    <ds:schemaRef ds:uri="008ecd24-87ac-4a1e-adee-bfc44e157b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7" baseType="lpstr">
      <vt:lpstr>DashVTI</vt:lpstr>
      <vt:lpstr>Hanne og AB ønsker</vt:lpstr>
      <vt:lpstr>Alle lytter opmærksomt til den, der taler</vt:lpstr>
      <vt:lpstr>Engagement og vilje til at lære noget nyt</vt:lpstr>
      <vt:lpstr>Tag imod undervisningen med nysgerrighed </vt:lpstr>
      <vt:lpstr>Tænk, for du taler. Det respektfulde rum</vt:lpstr>
      <vt:lpstr>At man holder ud, når noget bliver lidt hårdt og svært.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29</cp:revision>
  <dcterms:created xsi:type="dcterms:W3CDTF">2025-09-19T04:32:18Z</dcterms:created>
  <dcterms:modified xsi:type="dcterms:W3CDTF">2025-09-19T04:36:15Z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0x01010089D7F603D5EEB646A6D825971A275602</vt:lpwstr>
  </property>
  <property fmtid="{D5CDD505-2E9C-101B-9397-08002B2CF9AE}" pid="3" name="MediaServiceImageTags">
    <vt:lpwstr/>
  </property>
</Properties>
</file>