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6070FB-6CC8-17CB-D864-6DC9CC1938B3}" v="57" dt="2024-05-05T19:38:45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4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9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3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2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7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1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7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3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4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5/29/2024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5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otoeffekt med farvede lys">
            <a:extLst>
              <a:ext uri="{FF2B5EF4-FFF2-40B4-BE49-F238E27FC236}">
                <a16:creationId xmlns:a16="http://schemas.microsoft.com/office/drawing/2014/main" id="{EA89F65C-6DE1-5F91-8517-CFC541D235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alphaModFix amt="30000"/>
          </a:blip>
          <a:srcRect r="14079" b="-1"/>
          <a:stretch/>
        </p:blipFill>
        <p:spPr>
          <a:xfrm>
            <a:off x="594359" y="596644"/>
            <a:ext cx="7291613" cy="5664712"/>
          </a:xfrm>
          <a:prstGeom prst="rect">
            <a:avLst/>
          </a:prstGeom>
        </p:spPr>
      </p:pic>
      <p:pic>
        <p:nvPicPr>
          <p:cNvPr id="30" name="Picture 3" descr="Fotoeffekt med farvede lys">
            <a:extLst>
              <a:ext uri="{FF2B5EF4-FFF2-40B4-BE49-F238E27FC236}">
                <a16:creationId xmlns:a16="http://schemas.microsoft.com/office/drawing/2014/main" id="{C99B80A1-9842-7BBD-C1E1-DBB9699750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alphaModFix amt="30000"/>
          </a:blip>
          <a:srcRect l="18346" r="38091" b="-1"/>
          <a:stretch/>
        </p:blipFill>
        <p:spPr>
          <a:xfrm>
            <a:off x="7885972" y="596644"/>
            <a:ext cx="3696971" cy="56647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365760"/>
            <a:ext cx="6441764" cy="3665700"/>
          </a:xfrm>
        </p:spPr>
        <p:txBody>
          <a:bodyPr>
            <a:normAutofit/>
          </a:bodyPr>
          <a:lstStyle/>
          <a:p>
            <a:r>
              <a:rPr lang="en-US">
                <a:latin typeface="Aharoni"/>
                <a:cs typeface="Angsana New"/>
              </a:rPr>
              <a:t>Mig </a:t>
            </a:r>
            <a:r>
              <a:rPr lang="en-US" err="1">
                <a:latin typeface="Aharoni"/>
                <a:cs typeface="Angsana New"/>
              </a:rPr>
              <a:t>og</a:t>
            </a:r>
            <a:r>
              <a:rPr lang="en-US">
                <a:latin typeface="Aharoni"/>
                <a:cs typeface="Angsana New"/>
              </a:rPr>
              <a:t> min </a:t>
            </a:r>
            <a:r>
              <a:rPr lang="en-US" err="1">
                <a:latin typeface="Aharoni"/>
                <a:cs typeface="Angsana New"/>
              </a:rPr>
              <a:t>foldebog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342494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120A7-6F86-CE04-9DFB-F2FDA24E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Kriterier for vurdering af arbejdet</a:t>
            </a:r>
            <a:endParaRPr lang="da-DK" dirty="0">
              <a:gradFill>
                <a:gsLst>
                  <a:gs pos="0">
                    <a:srgbClr val="00BAC8"/>
                  </a:gs>
                  <a:gs pos="100000">
                    <a:srgbClr val="203040"/>
                  </a:gs>
                </a:gsLst>
                <a:lin ang="0" scaled="1"/>
              </a:gra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94617CF-4A12-6E81-343A-7CACEB2B4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da-DK" sz="4800" dirty="0"/>
              <a:t>Grundighed</a:t>
            </a:r>
            <a:br>
              <a:rPr lang="da-DK" sz="4800" dirty="0"/>
            </a:br>
            <a:endParaRPr lang="da-DK" sz="4800" dirty="0"/>
          </a:p>
          <a:p>
            <a:r>
              <a:rPr lang="da-DK" sz="4800" dirty="0"/>
              <a:t>Vedholdenhed</a:t>
            </a:r>
            <a:br>
              <a:rPr lang="da-DK" sz="4800" dirty="0"/>
            </a:br>
            <a:endParaRPr lang="da-DK" sz="4800" dirty="0"/>
          </a:p>
          <a:p>
            <a:r>
              <a:rPr lang="da-DK" sz="4800" dirty="0"/>
              <a:t>Pippi-mod</a:t>
            </a:r>
          </a:p>
        </p:txBody>
      </p:sp>
    </p:spTree>
    <p:extLst>
      <p:ext uri="{BB962C8B-B14F-4D97-AF65-F5344CB8AC3E}">
        <p14:creationId xmlns:p14="http://schemas.microsoft.com/office/powerpoint/2010/main" val="360270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C0D90-ED76-6643-62C4-FDC1F3615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Muligheder til foldebog</a:t>
            </a:r>
            <a:endParaRPr lang="da-DK" dirty="0">
              <a:gradFill>
                <a:gsLst>
                  <a:gs pos="0">
                    <a:srgbClr val="00BAC8"/>
                  </a:gs>
                  <a:gs pos="100000">
                    <a:srgbClr val="203040"/>
                  </a:gs>
                </a:gsLst>
                <a:lin ang="0" scaled="1"/>
              </a:gra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E53C6D3-71A3-E7D3-497C-B75834A50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da-DK" b="1" dirty="0"/>
              <a:t>VIS, HVAD DU KAN!</a:t>
            </a:r>
          </a:p>
          <a:p>
            <a:pPr marL="0" indent="0">
              <a:buNone/>
            </a:pPr>
            <a:r>
              <a:rPr lang="da-DK" dirty="0"/>
              <a:t>Hvordan kan man vise, </a:t>
            </a:r>
            <a:r>
              <a:rPr lang="da-DK" b="1" dirty="0"/>
              <a:t>hvad man KAN i matematik?</a:t>
            </a:r>
          </a:p>
          <a:p>
            <a:pPr marL="0" indent="0">
              <a:buNone/>
            </a:pPr>
            <a:r>
              <a:rPr lang="da-DK" dirty="0"/>
              <a:t>Hvordan kan man vise, </a:t>
            </a:r>
            <a:r>
              <a:rPr lang="da-DK" b="1" dirty="0"/>
              <a:t>hvad man KAN i dansk?</a:t>
            </a:r>
          </a:p>
          <a:p>
            <a:pPr marL="0" indent="0">
              <a:buNone/>
            </a:pPr>
            <a:r>
              <a:rPr lang="da-DK" dirty="0"/>
              <a:t>Hvordan kan man vise, </a:t>
            </a:r>
            <a:r>
              <a:rPr lang="da-DK" b="1" dirty="0"/>
              <a:t>hvad man KAN i engelsk – eller andre fag?</a:t>
            </a:r>
          </a:p>
          <a:p>
            <a:pPr marL="0" indent="0">
              <a:buNone/>
            </a:pPr>
            <a:r>
              <a:rPr lang="da-DK" dirty="0"/>
              <a:t>Hvordan kan man vise, </a:t>
            </a:r>
            <a:r>
              <a:rPr lang="da-DK" b="1" dirty="0"/>
              <a:t>hvordan man arbejder i timerne?</a:t>
            </a:r>
          </a:p>
          <a:p>
            <a:pPr marL="0" indent="0">
              <a:buNone/>
            </a:pPr>
            <a:r>
              <a:rPr lang="da-DK" dirty="0"/>
              <a:t>Hvordan kan man vise, </a:t>
            </a:r>
            <a:r>
              <a:rPr lang="da-DK" b="1" dirty="0"/>
              <a:t>hvordan man holder fokus og koncentrerer sig?</a:t>
            </a:r>
          </a:p>
          <a:p>
            <a:pPr marL="0" indent="0">
              <a:buNone/>
            </a:pPr>
            <a:r>
              <a:rPr lang="da-DK" dirty="0"/>
              <a:t>Hvordan kan man vise,</a:t>
            </a:r>
            <a:r>
              <a:rPr lang="da-DK" b="1" dirty="0"/>
              <a:t> hvor god man er til at samarbejde?</a:t>
            </a:r>
          </a:p>
          <a:p>
            <a:pPr marL="0" indent="0">
              <a:buNone/>
            </a:pPr>
            <a:r>
              <a:rPr lang="da-DK" dirty="0"/>
              <a:t>Hvordan kan man vise, </a:t>
            </a:r>
            <a:r>
              <a:rPr lang="da-DK" b="1" dirty="0"/>
              <a:t>at man er grundig?</a:t>
            </a:r>
          </a:p>
          <a:p>
            <a:pPr marL="0" indent="0">
              <a:buNone/>
            </a:pPr>
            <a:r>
              <a:rPr lang="da-DK" dirty="0"/>
              <a:t>Hvordan kan man vise </a:t>
            </a:r>
            <a:r>
              <a:rPr lang="da-DK" b="1" dirty="0"/>
              <a:t>noget om klassens fællesskab og hvad du giver til fællesskabet?</a:t>
            </a:r>
          </a:p>
          <a:p>
            <a:pPr marL="0" indent="0">
              <a:buNone/>
            </a:pPr>
            <a:r>
              <a:rPr lang="da-DK" dirty="0"/>
              <a:t>Hvad gør du, for at </a:t>
            </a:r>
            <a:r>
              <a:rPr lang="da-DK" b="1" dirty="0"/>
              <a:t>gøre 4.c til en god klasse?</a:t>
            </a:r>
          </a:p>
          <a:p>
            <a:pPr marL="0" indent="0">
              <a:buNone/>
            </a:pPr>
            <a:r>
              <a:rPr lang="da-DK" dirty="0"/>
              <a:t>Hvad gør du,</a:t>
            </a:r>
            <a:r>
              <a:rPr lang="da-DK" b="1" dirty="0"/>
              <a:t> når du møder et problem? Hvordan løser du det? (UV og frikvarterer)</a:t>
            </a:r>
          </a:p>
          <a:p>
            <a:pPr marL="0" indent="0">
              <a:buNone/>
            </a:pPr>
            <a:r>
              <a:rPr lang="da-DK" dirty="0"/>
              <a:t>Hvad </a:t>
            </a:r>
            <a:r>
              <a:rPr lang="da-DK" b="1" dirty="0"/>
              <a:t>øver du dig på?</a:t>
            </a:r>
          </a:p>
        </p:txBody>
      </p:sp>
    </p:spTree>
    <p:extLst>
      <p:ext uri="{BB962C8B-B14F-4D97-AF65-F5344CB8AC3E}">
        <p14:creationId xmlns:p14="http://schemas.microsoft.com/office/powerpoint/2010/main" val="364928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719E9-B880-A87F-4CE8-E0A82E95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775" y="260741"/>
            <a:ext cx="10515600" cy="1043727"/>
          </a:xfrm>
        </p:spPr>
        <p:txBody>
          <a:bodyPr/>
          <a:lstStyle/>
          <a:p>
            <a:r>
              <a:rPr lang="da-DK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Krav til foldebøgerne</a:t>
            </a:r>
            <a:endParaRPr lang="da-DK" dirty="0">
              <a:gradFill>
                <a:gsLst>
                  <a:gs pos="0">
                    <a:srgbClr val="00BAC8"/>
                  </a:gs>
                  <a:gs pos="100000">
                    <a:srgbClr val="203040"/>
                  </a:gs>
                </a:gsLst>
                <a:lin ang="0" scaled="1"/>
              </a:gra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3DA0BA-8344-54AC-8438-5F6F24508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775" y="1523341"/>
            <a:ext cx="10515600" cy="50607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/>
              <a:t>Alle bruger et stykke A2-karton. Det skal foldes som et "VINDUE"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Der skal være MINDST 5 ting fra listen repræsenteret. 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Tænk over de 5 ting, du vil starte med.</a:t>
            </a:r>
          </a:p>
          <a:p>
            <a:pPr marL="0" indent="0">
              <a:buNone/>
            </a:pPr>
            <a:r>
              <a:rPr lang="da-DK" dirty="0"/>
              <a:t>Tænk over, hvordan du vil opdele dit "vindue" - tegn gerne en skitse.</a:t>
            </a:r>
          </a:p>
          <a:p>
            <a:pPr marL="0" indent="0">
              <a:buNone/>
            </a:pPr>
            <a:r>
              <a:rPr lang="da-DK" dirty="0"/>
              <a:t>Husk at bede om hjælp, hvis du sidder fast.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Det, du laver, skal fortælle noget om dig som person.</a:t>
            </a:r>
          </a:p>
          <a:p>
            <a:pPr marL="0" indent="0">
              <a:buNone/>
            </a:pPr>
            <a:r>
              <a:rPr lang="da-DK" dirty="0">
                <a:ea typeface="+mn-lt"/>
                <a:cs typeface="+mn-lt"/>
              </a:rPr>
              <a:t>Du er ikke færdig i dag. Du kan altid vise mere. 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Arbejdet kræver tålmodighed, vedholdenhed og god tid.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3123219"/>
      </p:ext>
    </p:extLst>
  </p:cSld>
  <p:clrMapOvr>
    <a:masterClrMapping/>
  </p:clrMapOvr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deVTI" id="{1194088A-B135-4437-9FD8-7466BBC13A13}" vid="{B787DE2F-1995-45D8-A8E2-6B5CC521AC5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525b3eae-387a-40b5-9577-6a5b34bc0df2" xsi:nil="true"/>
    <Teachers xmlns="525b3eae-387a-40b5-9577-6a5b34bc0df2">
      <UserInfo>
        <DisplayName/>
        <AccountId xsi:nil="true"/>
        <AccountType/>
      </UserInfo>
    </Teachers>
    <Student_Groups xmlns="525b3eae-387a-40b5-9577-6a5b34bc0df2">
      <UserInfo>
        <DisplayName/>
        <AccountId xsi:nil="true"/>
        <AccountType/>
      </UserInfo>
    </Student_Groups>
    <Self_Registration_Enabled xmlns="525b3eae-387a-40b5-9577-6a5b34bc0df2" xsi:nil="true"/>
    <Invited_Students xmlns="525b3eae-387a-40b5-9577-6a5b34bc0df2" xsi:nil="true"/>
    <DefaultSectionNames xmlns="525b3eae-387a-40b5-9577-6a5b34bc0df2" xsi:nil="true"/>
    <Invited_Teachers xmlns="525b3eae-387a-40b5-9577-6a5b34bc0df2" xsi:nil="true"/>
    <_activity xmlns="525b3eae-387a-40b5-9577-6a5b34bc0df2" xsi:nil="true"/>
    <Owner xmlns="525b3eae-387a-40b5-9577-6a5b34bc0df2">
      <UserInfo>
        <DisplayName/>
        <AccountId xsi:nil="true"/>
        <AccountType/>
      </UserInfo>
    </Owner>
    <Students xmlns="525b3eae-387a-40b5-9577-6a5b34bc0df2">
      <UserInfo>
        <DisplayName/>
        <AccountId xsi:nil="true"/>
        <AccountType/>
      </UserInfo>
    </Students>
    <NotebookType xmlns="525b3eae-387a-40b5-9577-6a5b34bc0df2" xsi:nil="true"/>
    <FolderType xmlns="525b3eae-387a-40b5-9577-6a5b34bc0d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6D13BA8C5EDB4994BB08AEA16337AB" ma:contentTypeVersion="29" ma:contentTypeDescription="Opret et nyt dokument." ma:contentTypeScope="" ma:versionID="f9b6a5cf4a23733d10aacd122300d82f">
  <xsd:schema xmlns:xsd="http://www.w3.org/2001/XMLSchema" xmlns:xs="http://www.w3.org/2001/XMLSchema" xmlns:p="http://schemas.microsoft.com/office/2006/metadata/properties" xmlns:ns3="24c71b17-2e62-4236-a804-7eff7535d5c7" xmlns:ns4="525b3eae-387a-40b5-9577-6a5b34bc0df2" targetNamespace="http://schemas.microsoft.com/office/2006/metadata/properties" ma:root="true" ma:fieldsID="148b493c9c714e434b28e26838136fe2" ns3:_="" ns4:_="">
    <xsd:import namespace="24c71b17-2e62-4236-a804-7eff7535d5c7"/>
    <xsd:import namespace="525b3eae-387a-40b5-9577-6a5b34bc0df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3:SharedWithDetails" minOccurs="0"/>
                <xsd:element ref="ns3:SharingHintHash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71b17-2e62-4236-a804-7eff7535d5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6" nillable="true" ma:displayName="Hashværdi for deling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b3eae-387a-40b5-9577-6a5b34bc0df2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MediaServiceMetadata" ma:index="2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24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34" nillable="true" ma:displayName="_activity" ma:hidden="true" ma:internalName="_activity">
      <xsd:simpleType>
        <xsd:restriction base="dms:Note"/>
      </xsd:simpleType>
    </xsd:element>
    <xsd:element name="MediaServiceObjectDetectorVersions" ma:index="3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6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BB0597-58F2-4F7D-B0C4-34D2609CFF9C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525b3eae-387a-40b5-9577-6a5b34bc0df2"/>
    <ds:schemaRef ds:uri="http://www.w3.org/XML/1998/namespace"/>
    <ds:schemaRef ds:uri="http://schemas.microsoft.com/office/2006/metadata/properties"/>
    <ds:schemaRef ds:uri="24c71b17-2e62-4236-a804-7eff7535d5c7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3348765-8E60-4789-B2CA-22E547A95E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D304F3-AA7E-4807-8C5F-68220CA72E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c71b17-2e62-4236-a804-7eff7535d5c7"/>
    <ds:schemaRef ds:uri="525b3eae-387a-40b5-9577-6a5b34bc0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292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Aharoni</vt:lpstr>
      <vt:lpstr>Angsana New</vt:lpstr>
      <vt:lpstr>Arial</vt:lpstr>
      <vt:lpstr>Avenir Next LT Pro</vt:lpstr>
      <vt:lpstr>FadeVTI</vt:lpstr>
      <vt:lpstr>Mig og min foldebog</vt:lpstr>
      <vt:lpstr>Kriterier for vurdering af arbejdet</vt:lpstr>
      <vt:lpstr>Muligheder til foldebog</vt:lpstr>
      <vt:lpstr>Krav til foldebøgerne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 Berit Lauritsen MLS-Mølleskolen</dc:creator>
  <cp:lastModifiedBy>Ann Berit Lauritsen Molleskolen</cp:lastModifiedBy>
  <cp:revision>110</cp:revision>
  <dcterms:created xsi:type="dcterms:W3CDTF">2024-03-21T12:04:14Z</dcterms:created>
  <dcterms:modified xsi:type="dcterms:W3CDTF">2024-05-29T17:42:19Z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0x010100516D13BA8C5EDB4994BB08AEA16337AB</vt:lpwstr>
  </property>
  <property fmtid="{D5CDD505-2E9C-101B-9397-08002B2CF9AE}" pid="3" name="MediaServiceImageTags">
    <vt:lpwstr/>
  </property>
</Properties>
</file>