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5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mon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sine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kommer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mod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selv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bliver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min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over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nej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været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mig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også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dag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under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alt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stor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skulle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dig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skal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sidste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9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dog</vt:lpstr>
      <vt:lpstr>nej</vt:lpstr>
      <vt:lpstr>stor</vt:lpstr>
      <vt:lpstr>skulle</vt:lpstr>
      <vt:lpstr>dig</vt:lpstr>
      <vt:lpstr>ned</vt:lpstr>
      <vt:lpstr>skal</vt:lpstr>
      <vt:lpstr>sidste</vt:lpstr>
      <vt:lpstr>det</vt:lpstr>
      <vt:lpstr>mon</vt:lpstr>
      <vt:lpstr>sine</vt:lpstr>
      <vt:lpstr>kommer</vt:lpstr>
      <vt:lpstr>der</vt:lpstr>
      <vt:lpstr>mod</vt:lpstr>
      <vt:lpstr>selv</vt:lpstr>
      <vt:lpstr>bliver</vt:lpstr>
      <vt:lpstr>den</vt:lpstr>
      <vt:lpstr>min</vt:lpstr>
      <vt:lpstr>over</vt:lpstr>
      <vt:lpstr>været</vt:lpstr>
      <vt:lpstr>dem</vt:lpstr>
      <vt:lpstr>mig</vt:lpstr>
      <vt:lpstr>også</vt:lpstr>
      <vt:lpstr>ville</vt:lpstr>
      <vt:lpstr>dag</vt:lpstr>
      <vt:lpstr>men</vt:lpstr>
      <vt:lpstr>mere</vt:lpstr>
      <vt:lpstr>under</vt:lpstr>
      <vt:lpstr>alt</vt:lpstr>
      <vt:lpstr>med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1</cp:revision>
  <dcterms:created xsi:type="dcterms:W3CDTF">2017-05-01T16:06:16Z</dcterms:created>
  <dcterms:modified xsi:type="dcterms:W3CDTF">2017-05-01T16:15:42Z</dcterms:modified>
</cp:coreProperties>
</file>