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 advClick="0" advTm="1000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dog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79909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mon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52208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sine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15680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kommer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75786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78380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mod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2253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selv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52630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bliver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04845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22570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min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612775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over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85745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nej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86265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været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38235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11474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mig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0033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også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16392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ville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22756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dag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76277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men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110890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mere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22271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under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431419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alt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6635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stor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57036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med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419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skulle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01213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dig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42041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ned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21723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skal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96761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sidste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532771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37658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ærd at citer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10</TotalTime>
  <Words>30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30</vt:i4>
      </vt:variant>
    </vt:vector>
  </HeadingPairs>
  <TitlesOfParts>
    <vt:vector size="33" baseType="lpstr">
      <vt:lpstr>Century Gothic</vt:lpstr>
      <vt:lpstr>Wingdings 2</vt:lpstr>
      <vt:lpstr>Værd at citere</vt:lpstr>
      <vt:lpstr>dog</vt:lpstr>
      <vt:lpstr>nej</vt:lpstr>
      <vt:lpstr>stor</vt:lpstr>
      <vt:lpstr>skulle</vt:lpstr>
      <vt:lpstr>dig</vt:lpstr>
      <vt:lpstr>ned</vt:lpstr>
      <vt:lpstr>skal</vt:lpstr>
      <vt:lpstr>sidste</vt:lpstr>
      <vt:lpstr>det</vt:lpstr>
      <vt:lpstr>mon</vt:lpstr>
      <vt:lpstr>sine</vt:lpstr>
      <vt:lpstr>kommer</vt:lpstr>
      <vt:lpstr>der</vt:lpstr>
      <vt:lpstr>mod</vt:lpstr>
      <vt:lpstr>selv</vt:lpstr>
      <vt:lpstr>bliver</vt:lpstr>
      <vt:lpstr>den</vt:lpstr>
      <vt:lpstr>min</vt:lpstr>
      <vt:lpstr>over</vt:lpstr>
      <vt:lpstr>været</vt:lpstr>
      <vt:lpstr>dem</vt:lpstr>
      <vt:lpstr>mig</vt:lpstr>
      <vt:lpstr>også</vt:lpstr>
      <vt:lpstr>ville</vt:lpstr>
      <vt:lpstr>dag</vt:lpstr>
      <vt:lpstr>men</vt:lpstr>
      <vt:lpstr>mere</vt:lpstr>
      <vt:lpstr>under</vt:lpstr>
      <vt:lpstr>alt</vt:lpstr>
      <vt:lpstr>med</vt:lpstr>
    </vt:vector>
  </TitlesOfParts>
  <Company>Skanderborg Kommune UNV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</dc:title>
  <dc:creator>Ann Berit Lauritsen</dc:creator>
  <cp:lastModifiedBy>Ann Berit Lauritsen</cp:lastModifiedBy>
  <cp:revision>5</cp:revision>
  <dcterms:created xsi:type="dcterms:W3CDTF">2017-05-01T16:06:16Z</dcterms:created>
  <dcterms:modified xsi:type="dcterms:W3CDTF">2017-05-01T16:21:00Z</dcterms:modified>
</cp:coreProperties>
</file>