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1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lige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noget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ud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kun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meget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have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mange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store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hans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på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godt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kunne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jeg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glad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år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hende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lidt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sagde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løb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lang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12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lige</vt:lpstr>
      <vt:lpstr>store</vt:lpstr>
      <vt:lpstr>år</vt:lpstr>
      <vt:lpstr>man</vt:lpstr>
      <vt:lpstr>lidt</vt:lpstr>
      <vt:lpstr>sagde</vt:lpstr>
      <vt:lpstr>vi</vt:lpstr>
      <vt:lpstr>løb</vt:lpstr>
      <vt:lpstr>lang</vt:lpstr>
      <vt:lpstr>noget</vt:lpstr>
      <vt:lpstr>ud</vt:lpstr>
      <vt:lpstr>kun</vt:lpstr>
      <vt:lpstr>hele</vt:lpstr>
      <vt:lpstr>meget</vt:lpstr>
      <vt:lpstr>så</vt:lpstr>
      <vt:lpstr>kom</vt:lpstr>
      <vt:lpstr>have</vt:lpstr>
      <vt:lpstr>mange</vt:lpstr>
      <vt:lpstr>se</vt:lpstr>
      <vt:lpstr>kan</vt:lpstr>
      <vt:lpstr>hans</vt:lpstr>
      <vt:lpstr>lille</vt:lpstr>
      <vt:lpstr>på</vt:lpstr>
      <vt:lpstr>jer</vt:lpstr>
      <vt:lpstr>godt</vt:lpstr>
      <vt:lpstr>kunne</vt:lpstr>
      <vt:lpstr>os</vt:lpstr>
      <vt:lpstr>jeg</vt:lpstr>
      <vt:lpstr>glad</vt:lpstr>
      <vt:lpstr>hende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4</cp:revision>
  <dcterms:created xsi:type="dcterms:W3CDTF">2017-05-01T16:06:16Z</dcterms:created>
  <dcterms:modified xsi:type="dcterms:W3CDTF">2017-05-01T16:21:55Z</dcterms:modified>
</cp:coreProperties>
</file>