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1"/>
  </p:notesMasterIdLst>
  <p:handoutMasterIdLst>
    <p:handoutMasterId r:id="rId22"/>
  </p:handoutMasterIdLst>
  <p:sldIdLst>
    <p:sldId id="257" r:id="rId5"/>
    <p:sldId id="269" r:id="rId6"/>
    <p:sldId id="259" r:id="rId7"/>
    <p:sldId id="272" r:id="rId8"/>
    <p:sldId id="280" r:id="rId9"/>
    <p:sldId id="258" r:id="rId10"/>
    <p:sldId id="273" r:id="rId11"/>
    <p:sldId id="275" r:id="rId12"/>
    <p:sldId id="276" r:id="rId13"/>
    <p:sldId id="277" r:id="rId14"/>
    <p:sldId id="278" r:id="rId15"/>
    <p:sldId id="279" r:id="rId16"/>
    <p:sldId id="274" r:id="rId17"/>
    <p:sldId id="281" r:id="rId18"/>
    <p:sldId id="270" r:id="rId19"/>
    <p:sldId id="264" r:id="rId20"/>
  </p:sldIdLst>
  <p:sldSz cx="12188825" cy="6858000"/>
  <p:notesSz cx="6797675" cy="9926638"/>
  <p:defaultTextStyle>
    <a:defPPr rtl="0"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008">
          <p15:clr>
            <a:srgbClr val="A4A3A4"/>
          </p15:clr>
        </p15:guide>
        <p15:guide id="3" orient="horz" pos="3792">
          <p15:clr>
            <a:srgbClr val="A4A3A4"/>
          </p15:clr>
        </p15:guide>
        <p15:guide id="4" orient="horz" pos="1152">
          <p15:clr>
            <a:srgbClr val="A4A3A4"/>
          </p15:clr>
        </p15:guide>
        <p15:guide id="5" orient="horz" pos="3360">
          <p15:clr>
            <a:srgbClr val="A4A3A4"/>
          </p15:clr>
        </p15:guide>
        <p15:guide id="6" orient="horz" pos="3072">
          <p15:clr>
            <a:srgbClr val="A4A3A4"/>
          </p15:clr>
        </p15:guide>
        <p15:guide id="7" orient="horz" pos="864">
          <p15:clr>
            <a:srgbClr val="A4A3A4"/>
          </p15:clr>
        </p15:guide>
        <p15:guide id="8" orient="horz" pos="528">
          <p15:clr>
            <a:srgbClr val="A4A3A4"/>
          </p15:clr>
        </p15:guide>
        <p15:guide id="9" orient="horz" pos="2784">
          <p15:clr>
            <a:srgbClr val="A4A3A4"/>
          </p15:clr>
        </p15:guide>
        <p15:guide id="10" pos="3839">
          <p15:clr>
            <a:srgbClr val="A4A3A4"/>
          </p15:clr>
        </p15:guide>
        <p15:guide id="11" pos="959">
          <p15:clr>
            <a:srgbClr val="A4A3A4"/>
          </p15:clr>
        </p15:guide>
        <p15:guide id="12" pos="7007">
          <p15:clr>
            <a:srgbClr val="A4A3A4"/>
          </p15:clr>
        </p15:guide>
        <p15:guide id="13" pos="6719">
          <p15:clr>
            <a:srgbClr val="A4A3A4"/>
          </p15:clr>
        </p15:guide>
        <p15:guide id="14" pos="6143">
          <p15:clr>
            <a:srgbClr val="A4A3A4"/>
          </p15:clr>
        </p15:guide>
        <p15:guide id="15" pos="3983">
          <p15:clr>
            <a:srgbClr val="A4A3A4"/>
          </p15:clr>
        </p15:guide>
        <p15:guide id="16" pos="527">
          <p15:clr>
            <a:srgbClr val="A4A3A4"/>
          </p15:clr>
        </p15:guide>
        <p15:guide id="17" pos="715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>
      <p:cViewPr varScale="1">
        <p:scale>
          <a:sx n="69" d="100"/>
          <a:sy n="69" d="100"/>
        </p:scale>
        <p:origin x="564" y="44"/>
      </p:cViewPr>
      <p:guideLst>
        <p:guide orient="horz" pos="2160"/>
        <p:guide orient="horz" pos="1008"/>
        <p:guide orient="horz" pos="3792"/>
        <p:guide orient="horz" pos="1152"/>
        <p:guide orient="horz" pos="3360"/>
        <p:guide orient="horz" pos="3072"/>
        <p:guide orient="horz" pos="864"/>
        <p:guide orient="horz" pos="528"/>
        <p:guide orient="horz" pos="2784"/>
        <p:guide pos="3839"/>
        <p:guide pos="959"/>
        <p:guide pos="7007"/>
        <p:guide pos="6719"/>
        <p:guide pos="6143"/>
        <p:guide pos="3983"/>
        <p:guide pos="527"/>
        <p:guide pos="715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8" d="100"/>
          <a:sy n="88" d="100"/>
        </p:scale>
        <p:origin x="3072" y="66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8F61A97-51F3-48A2-86EE-9513B1C62DDB}" type="datetime1">
              <a:rPr lang="da-DK" smtClean="0"/>
              <a:t>25-11-2019</a:t>
            </a:fld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a-DK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C119DBA-4540-49B3-8FA9-6259387ECF9E}" type="slidenum">
              <a:rPr lang="da-DK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8761985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a-DK" noProof="0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C8CE097-27E5-47F4-9DAC-60C916B55885}" type="datetime1">
              <a:rPr lang="da-DK" noProof="0" smtClean="0"/>
              <a:t>25-11-2019</a:t>
            </a:fld>
            <a:endParaRPr lang="da-DK" noProof="0" dirty="0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3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da-DK" noProof="0" dirty="0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da-DK" noProof="0" dirty="0"/>
              <a:t>Klik for at redigere i master</a:t>
            </a:r>
          </a:p>
          <a:p>
            <a:pPr lvl="1" rtl="0"/>
            <a:r>
              <a:rPr lang="da-DK" noProof="0" dirty="0"/>
              <a:t>Andet niveau</a:t>
            </a:r>
          </a:p>
          <a:p>
            <a:pPr lvl="2" rtl="0"/>
            <a:r>
              <a:rPr lang="da-DK" noProof="0" dirty="0"/>
              <a:t>Tredje niveau</a:t>
            </a:r>
          </a:p>
          <a:p>
            <a:pPr lvl="3" rtl="0"/>
            <a:r>
              <a:rPr lang="da-DK" noProof="0" dirty="0"/>
              <a:t>Fjerde niveau</a:t>
            </a:r>
          </a:p>
          <a:p>
            <a:pPr lvl="4" rtl="0"/>
            <a:r>
              <a:rPr lang="da-DK" noProof="0" dirty="0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a-DK" noProof="0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3B36274-F2B9-4C45-BBB4-0EDF4CD651A7}" type="slidenum">
              <a:rPr lang="da-DK" noProof="0"/>
              <a:t>‹nr.›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21476885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3B36274-F2B9-4C45-BBB4-0EDF4CD651A7}" type="slidenum">
              <a:rPr lang="da-DK" smtClean="0"/>
              <a:t>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450234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E3B36274-F2B9-4C45-BBB4-0EDF4CD651A7}" type="slidenum">
              <a:rPr lang="da-DK" noProof="0" smtClean="0"/>
              <a:t>10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42185783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E3B36274-F2B9-4C45-BBB4-0EDF4CD651A7}" type="slidenum">
              <a:rPr lang="da-DK" noProof="0" smtClean="0"/>
              <a:t>11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15611816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E3B36274-F2B9-4C45-BBB4-0EDF4CD651A7}" type="slidenum">
              <a:rPr lang="da-DK" noProof="0" smtClean="0"/>
              <a:t>12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6586450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E3B36274-F2B9-4C45-BBB4-0EDF4CD651A7}" type="slidenum">
              <a:rPr lang="da-DK" noProof="0" smtClean="0"/>
              <a:t>13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28424484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3B36274-F2B9-4C45-BBB4-0EDF4CD651A7}" type="slidenum">
              <a:rPr lang="da-DK" smtClean="0"/>
              <a:t>15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8205235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3B36274-F2B9-4C45-BBB4-0EDF4CD651A7}" type="slidenum">
              <a:rPr lang="da-DK" smtClean="0"/>
              <a:t>16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388859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3B36274-F2B9-4C45-BBB4-0EDF4CD651A7}" type="slidenum">
              <a:rPr lang="da-DK" smtClean="0"/>
              <a:t>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786567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3B36274-F2B9-4C45-BBB4-0EDF4CD651A7}" type="slidenum">
              <a:rPr lang="da-DK" smtClean="0"/>
              <a:t>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54667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3B36274-F2B9-4C45-BBB4-0EDF4CD651A7}" type="slidenum">
              <a:rPr lang="da-DK" smtClean="0"/>
              <a:t>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640900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3B36274-F2B9-4C45-BBB4-0EDF4CD651A7}" type="slidenum">
              <a:rPr lang="da-DK" smtClean="0"/>
              <a:t>5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8599696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3B36274-F2B9-4C45-BBB4-0EDF4CD651A7}" type="slidenum">
              <a:rPr lang="da-DK" smtClean="0"/>
              <a:t>6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056130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E3B36274-F2B9-4C45-BBB4-0EDF4CD651A7}" type="slidenum">
              <a:rPr lang="da-DK" noProof="0" smtClean="0"/>
              <a:t>7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42169323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E3B36274-F2B9-4C45-BBB4-0EDF4CD651A7}" type="slidenum">
              <a:rPr lang="da-DK" noProof="0" smtClean="0"/>
              <a:t>8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40622498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E3B36274-F2B9-4C45-BBB4-0EDF4CD651A7}" type="slidenum">
              <a:rPr lang="da-DK" noProof="0" smtClean="0"/>
              <a:t>9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2919739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522413" y="1371600"/>
            <a:ext cx="9144000" cy="3505200"/>
          </a:xfrm>
        </p:spPr>
        <p:txBody>
          <a:bodyPr rtlCol="0">
            <a:noAutofit/>
          </a:bodyPr>
          <a:lstStyle>
            <a:lvl1pPr rtl="0">
              <a:defRPr sz="7200"/>
            </a:lvl1pPr>
          </a:lstStyle>
          <a:p>
            <a:pPr rtl="0"/>
            <a:r>
              <a:rPr lang="da-DK" dirty="0"/>
              <a:t>Klik for at redigere </a:t>
            </a:r>
            <a:r>
              <a:rPr lang="da-DK" noProof="0" dirty="0" smtClean="0"/>
              <a:t>titeltypografien i masteren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2413" y="4953000"/>
            <a:ext cx="8229600" cy="1066800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da-DK" smtClean="0"/>
              <a:t>Klik for at redigere undertiteltypografien i masteren</a:t>
            </a:r>
            <a:endParaRPr lang="da-DK" dirty="0"/>
          </a:p>
        </p:txBody>
      </p:sp>
      <p:sp>
        <p:nvSpPr>
          <p:cNvPr id="5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 dirty="0"/>
          </a:p>
        </p:txBody>
      </p:sp>
      <p:sp>
        <p:nvSpPr>
          <p:cNvPr id="4" name="Pladsholder til dato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4E9C33F-177D-46F4-B0CD-60ABF930FB7E}" type="datetime1">
              <a:rPr lang="da-DK" smtClean="0"/>
              <a:t>25-11-2019</a:t>
            </a:fld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da-DK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85686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da-DK" dirty="0"/>
              <a:t>Klik for at redigere </a:t>
            </a:r>
            <a:r>
              <a:rPr lang="da-DK" noProof="0" dirty="0" smtClean="0"/>
              <a:t>titeltypografien i masteren</a:t>
            </a:r>
            <a:endParaRPr lang="da-DK" dirty="0"/>
          </a:p>
        </p:txBody>
      </p:sp>
      <p:sp>
        <p:nvSpPr>
          <p:cNvPr id="3" name="Pladsholder til lodret teks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da-DK" smtClean="0"/>
              <a:t>Rediger typografien i masterens</a:t>
            </a:r>
          </a:p>
          <a:p>
            <a:pPr lvl="1" rtl="0"/>
            <a:r>
              <a:rPr lang="da-DK" smtClean="0"/>
              <a:t>Andet niveau</a:t>
            </a:r>
          </a:p>
          <a:p>
            <a:pPr lvl="2" rtl="0"/>
            <a:r>
              <a:rPr lang="da-DK" smtClean="0"/>
              <a:t>Tredje niveau</a:t>
            </a:r>
          </a:p>
          <a:p>
            <a:pPr lvl="3" rtl="0"/>
            <a:r>
              <a:rPr lang="da-DK" smtClean="0"/>
              <a:t>Fjerde niveau</a:t>
            </a:r>
          </a:p>
          <a:p>
            <a:pPr lvl="4" rtl="0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5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 dirty="0"/>
          </a:p>
        </p:txBody>
      </p:sp>
      <p:sp>
        <p:nvSpPr>
          <p:cNvPr id="4" name="Pladsholder til dato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A2843C1-28B4-4432-AF04-F2242E0E4A11}" type="datetime1">
              <a:rPr lang="da-DK" smtClean="0"/>
              <a:t>25-11-2019</a:t>
            </a:fld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da-DK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422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 hasCustomPrompt="1"/>
          </p:nvPr>
        </p:nvSpPr>
        <p:spPr>
          <a:xfrm>
            <a:off x="9752012" y="533400"/>
            <a:ext cx="1371600" cy="5592764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da-DK" dirty="0"/>
              <a:t>Klik for at redigere </a:t>
            </a:r>
            <a:r>
              <a:rPr lang="da-DK" noProof="0" dirty="0" smtClean="0"/>
              <a:t>titeltypografien i masteren</a:t>
            </a:r>
            <a:endParaRPr lang="da-DK" dirty="0"/>
          </a:p>
        </p:txBody>
      </p:sp>
      <p:sp>
        <p:nvSpPr>
          <p:cNvPr id="3" name="Pladsholder til lodret tekst 2"/>
          <p:cNvSpPr>
            <a:spLocks noGrp="1"/>
          </p:cNvSpPr>
          <p:nvPr>
            <p:ph type="body" orient="vert" idx="1"/>
          </p:nvPr>
        </p:nvSpPr>
        <p:spPr>
          <a:xfrm>
            <a:off x="1522411" y="533400"/>
            <a:ext cx="8077201" cy="5592764"/>
          </a:xfrm>
        </p:spPr>
        <p:txBody>
          <a:bodyPr vert="eaVert"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da-DK" smtClean="0"/>
              <a:t>Rediger typografien i masterens</a:t>
            </a:r>
          </a:p>
          <a:p>
            <a:pPr lvl="1" rtl="0"/>
            <a:r>
              <a:rPr lang="da-DK" smtClean="0"/>
              <a:t>Andet niveau</a:t>
            </a:r>
          </a:p>
          <a:p>
            <a:pPr lvl="2" rtl="0"/>
            <a:r>
              <a:rPr lang="da-DK" smtClean="0"/>
              <a:t>Tredje niveau</a:t>
            </a:r>
          </a:p>
          <a:p>
            <a:pPr lvl="3" rtl="0"/>
            <a:r>
              <a:rPr lang="da-DK" smtClean="0"/>
              <a:t>Fjerde niveau</a:t>
            </a:r>
          </a:p>
          <a:p>
            <a:pPr lvl="4" rtl="0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5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 dirty="0"/>
          </a:p>
        </p:txBody>
      </p:sp>
      <p:sp>
        <p:nvSpPr>
          <p:cNvPr id="4" name="Pladsholder til dato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72E10FB-2EF8-4843-A061-9370A7DCC5A0}" type="datetime1">
              <a:rPr lang="da-DK" smtClean="0"/>
              <a:t>25-11-2019</a:t>
            </a:fld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da-DK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501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da-DK" dirty="0"/>
              <a:t>Klik for at redigere </a:t>
            </a:r>
            <a:r>
              <a:rPr lang="da-DK" noProof="0" dirty="0" smtClean="0"/>
              <a:t>titeltypografien i masteren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da-DK" smtClean="0"/>
              <a:t>Rediger typografien i masterens</a:t>
            </a:r>
          </a:p>
          <a:p>
            <a:pPr lvl="1" rtl="0"/>
            <a:r>
              <a:rPr lang="da-DK" smtClean="0"/>
              <a:t>Andet niveau</a:t>
            </a:r>
          </a:p>
          <a:p>
            <a:pPr lvl="2" rtl="0"/>
            <a:r>
              <a:rPr lang="da-DK" smtClean="0"/>
              <a:t>Tredje niveau</a:t>
            </a:r>
          </a:p>
          <a:p>
            <a:pPr lvl="3" rtl="0"/>
            <a:r>
              <a:rPr lang="da-DK" smtClean="0"/>
              <a:t>Fjerde niveau</a:t>
            </a:r>
          </a:p>
          <a:p>
            <a:pPr lvl="4" rtl="0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5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 dirty="0"/>
          </a:p>
        </p:txBody>
      </p:sp>
      <p:sp>
        <p:nvSpPr>
          <p:cNvPr id="4" name="Pladsholder til dato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CEE7B23-1838-401C-9A3A-C09090CCDA25}" type="datetime1">
              <a:rPr lang="da-DK" smtClean="0"/>
              <a:t>25-11-2019</a:t>
            </a:fld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da-DK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9945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nitsoverskrift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522414" y="2514601"/>
            <a:ext cx="9144000" cy="2819400"/>
          </a:xfrm>
        </p:spPr>
        <p:txBody>
          <a:bodyPr rtlCol="0" anchor="b">
            <a:noAutofit/>
          </a:bodyPr>
          <a:lstStyle>
            <a:lvl1pPr algn="l" rtl="0">
              <a:defRPr sz="6600" b="0" i="0" cap="none" baseline="0"/>
            </a:lvl1pPr>
          </a:lstStyle>
          <a:p>
            <a:pPr rtl="0"/>
            <a:r>
              <a:rPr lang="da-DK" dirty="0"/>
              <a:t>Klik for at redigere </a:t>
            </a:r>
            <a:r>
              <a:rPr lang="da-DK" noProof="0" dirty="0" smtClean="0"/>
              <a:t>titeltypografien i masteren</a:t>
            </a:r>
            <a:endParaRPr lang="da-DK" dirty="0"/>
          </a:p>
        </p:txBody>
      </p:sp>
      <p:sp>
        <p:nvSpPr>
          <p:cNvPr id="5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 dirty="0"/>
          </a:p>
        </p:txBody>
      </p:sp>
      <p:sp>
        <p:nvSpPr>
          <p:cNvPr id="4" name="Pladsholder til dato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5492BAB-D286-4D30-AD0D-B93BE684748E}" type="datetime1">
              <a:rPr lang="da-DK" smtClean="0"/>
              <a:t>25-11-2019</a:t>
            </a:fld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da-DK"/>
              <a:t>‹nr.›</a:t>
            </a:fld>
            <a:endParaRPr lang="da-DK" dirty="0"/>
          </a:p>
        </p:txBody>
      </p:sp>
      <p:sp>
        <p:nvSpPr>
          <p:cNvPr id="8" name="Pladsholder til tekst 2"/>
          <p:cNvSpPr>
            <a:spLocks noGrp="1"/>
          </p:cNvSpPr>
          <p:nvPr>
            <p:ph type="body" idx="1" hasCustomPrompt="1"/>
          </p:nvPr>
        </p:nvSpPr>
        <p:spPr>
          <a:xfrm>
            <a:off x="1522413" y="990600"/>
            <a:ext cx="8229600" cy="1143000"/>
          </a:xfrm>
        </p:spPr>
        <p:txBody>
          <a:bodyPr rtlCol="0" anchor="t">
            <a:normAutofit/>
          </a:bodyPr>
          <a:lstStyle>
            <a:lvl1pPr marL="0" indent="0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a-DK" dirty="0" smtClean="0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260699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522414" y="533400"/>
            <a:ext cx="9601200" cy="1143000"/>
          </a:xfrm>
        </p:spPr>
        <p:txBody>
          <a:bodyPr rtlCol="0"/>
          <a:lstStyle>
            <a:lvl1pPr rtl="0">
              <a:defRPr/>
            </a:lvl1pPr>
          </a:lstStyle>
          <a:p>
            <a:pPr rtl="0"/>
            <a:r>
              <a:rPr lang="da-DK" dirty="0"/>
              <a:t>Klik for at redigere </a:t>
            </a:r>
            <a:r>
              <a:rPr lang="da-DK" noProof="0" dirty="0" smtClean="0"/>
              <a:t>titeltypografien i masteren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1522414" y="1828800"/>
            <a:ext cx="4645152" cy="41910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da-DK" smtClean="0"/>
              <a:t>Rediger typografien i masterens</a:t>
            </a:r>
          </a:p>
          <a:p>
            <a:pPr lvl="1" rtl="0"/>
            <a:r>
              <a:rPr lang="da-DK" smtClean="0"/>
              <a:t>Andet niveau</a:t>
            </a:r>
          </a:p>
          <a:p>
            <a:pPr lvl="2" rtl="0"/>
            <a:r>
              <a:rPr lang="da-DK" smtClean="0"/>
              <a:t>Tredje niveau</a:t>
            </a:r>
          </a:p>
          <a:p>
            <a:pPr lvl="3" rtl="0"/>
            <a:r>
              <a:rPr lang="da-DK" smtClean="0"/>
              <a:t>Fjerde niveau</a:t>
            </a:r>
          </a:p>
          <a:p>
            <a:pPr lvl="4" rtl="0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475412" y="1828800"/>
            <a:ext cx="4648201" cy="41910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da-DK" smtClean="0"/>
              <a:t>Rediger typografien i masterens</a:t>
            </a:r>
          </a:p>
          <a:p>
            <a:pPr lvl="1" rtl="0"/>
            <a:r>
              <a:rPr lang="da-DK" smtClean="0"/>
              <a:t>Andet niveau</a:t>
            </a:r>
          </a:p>
          <a:p>
            <a:pPr lvl="2" rtl="0"/>
            <a:r>
              <a:rPr lang="da-DK" smtClean="0"/>
              <a:t>Tredje niveau</a:t>
            </a:r>
          </a:p>
          <a:p>
            <a:pPr lvl="3" rtl="0"/>
            <a:r>
              <a:rPr lang="da-DK" smtClean="0"/>
              <a:t>Fjerde niveau</a:t>
            </a:r>
          </a:p>
          <a:p>
            <a:pPr lvl="4" rtl="0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6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 dirty="0"/>
          </a:p>
        </p:txBody>
      </p:sp>
      <p:sp>
        <p:nvSpPr>
          <p:cNvPr id="5" name="Pladsholder til dato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D0B363E-0E20-4984-9796-C45644730CD7}" type="datetime1">
              <a:rPr lang="da-DK" smtClean="0"/>
              <a:t>25-11-2019</a:t>
            </a:fld>
            <a:endParaRPr lang="da-DK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da-DK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57697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522414" y="533400"/>
            <a:ext cx="9601200" cy="1143000"/>
          </a:xfrm>
        </p:spPr>
        <p:txBody>
          <a:bodyPr rtlCol="0"/>
          <a:lstStyle>
            <a:lvl1pPr rtl="0">
              <a:defRPr/>
            </a:lvl1pPr>
          </a:lstStyle>
          <a:p>
            <a:pPr rtl="0"/>
            <a:r>
              <a:rPr lang="da-DK" dirty="0"/>
              <a:t>Klik for at redigere </a:t>
            </a:r>
            <a:r>
              <a:rPr lang="da-DK" noProof="0" dirty="0" smtClean="0"/>
              <a:t>titeltypografien i masteren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1522414" y="1828800"/>
            <a:ext cx="4645152" cy="76200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a-DK" smtClean="0"/>
              <a:t>Rediger typografien i masterens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1522414" y="2667000"/>
            <a:ext cx="4645152" cy="33528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 baseline="0"/>
            </a:lvl6pPr>
            <a:lvl7pPr>
              <a:defRPr sz="1400" baseline="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 rtl="0"/>
            <a:r>
              <a:rPr lang="da-DK" smtClean="0"/>
              <a:t>Rediger typografien i masterens</a:t>
            </a:r>
          </a:p>
          <a:p>
            <a:pPr lvl="1" rtl="0"/>
            <a:r>
              <a:rPr lang="da-DK" smtClean="0"/>
              <a:t>Andet niveau</a:t>
            </a:r>
          </a:p>
          <a:p>
            <a:pPr lvl="2" rtl="0"/>
            <a:r>
              <a:rPr lang="da-DK" smtClean="0"/>
              <a:t>Tredje niveau</a:t>
            </a:r>
          </a:p>
          <a:p>
            <a:pPr lvl="3" rtl="0"/>
            <a:r>
              <a:rPr lang="da-DK" smtClean="0"/>
              <a:t>Fjerde niveau</a:t>
            </a:r>
          </a:p>
          <a:p>
            <a:pPr lvl="4" rtl="0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478462" y="1828800"/>
            <a:ext cx="4645152" cy="76200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a-DK" smtClean="0"/>
              <a:t>Rediger typografien i masterens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478462" y="2667000"/>
            <a:ext cx="4645152" cy="33528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da-DK" smtClean="0"/>
              <a:t>Rediger typografien i masterens</a:t>
            </a:r>
          </a:p>
          <a:p>
            <a:pPr lvl="1" rtl="0"/>
            <a:r>
              <a:rPr lang="da-DK" smtClean="0"/>
              <a:t>Andet niveau</a:t>
            </a:r>
          </a:p>
          <a:p>
            <a:pPr lvl="2" rtl="0"/>
            <a:r>
              <a:rPr lang="da-DK" smtClean="0"/>
              <a:t>Tredje niveau</a:t>
            </a:r>
          </a:p>
          <a:p>
            <a:pPr lvl="3" rtl="0"/>
            <a:r>
              <a:rPr lang="da-DK" smtClean="0"/>
              <a:t>Fjerde niveau</a:t>
            </a:r>
          </a:p>
          <a:p>
            <a:pPr lvl="4" rtl="0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8" name="Pladsholder til sidefod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 dirty="0"/>
          </a:p>
        </p:txBody>
      </p:sp>
      <p:sp>
        <p:nvSpPr>
          <p:cNvPr id="7" name="Pladsholder til dato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BFA80B6-43B9-4AEF-A900-5936E76C8007}" type="datetime1">
              <a:rPr lang="da-DK" smtClean="0"/>
              <a:t>25-11-2019</a:t>
            </a:fld>
            <a:endParaRPr lang="da-DK" dirty="0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da-DK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0123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da-DK" dirty="0"/>
              <a:t>Klik for at redigere </a:t>
            </a:r>
            <a:r>
              <a:rPr lang="da-DK" noProof="0" dirty="0" smtClean="0"/>
              <a:t>titeltypografien i masteren</a:t>
            </a:r>
            <a:endParaRPr lang="da-DK" dirty="0"/>
          </a:p>
        </p:txBody>
      </p:sp>
      <p:sp>
        <p:nvSpPr>
          <p:cNvPr id="4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 dirty="0"/>
          </a:p>
        </p:txBody>
      </p:sp>
      <p:sp>
        <p:nvSpPr>
          <p:cNvPr id="3" name="Pladsholder til dato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1B798F8-0CF6-4440-82FB-9921005129F5}" type="datetime1">
              <a:rPr lang="da-DK" smtClean="0"/>
              <a:t>25-11-2019</a:t>
            </a:fld>
            <a:endParaRPr lang="da-DK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da-DK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55701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sidefod 1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 dirty="0"/>
          </a:p>
        </p:txBody>
      </p:sp>
      <p:sp>
        <p:nvSpPr>
          <p:cNvPr id="2" name="Pladsholder til dato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A43C18F-BC54-4349-BBE7-824DC5931817}" type="datetime1">
              <a:rPr lang="da-DK" smtClean="0"/>
              <a:t>25-11-2019</a:t>
            </a:fld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da-DK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5201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med billedtekst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6613" y="2590800"/>
            <a:ext cx="3276599" cy="1924050"/>
          </a:xfrm>
        </p:spPr>
        <p:txBody>
          <a:bodyPr rtlCol="0" anchor="b">
            <a:normAutofit/>
          </a:bodyPr>
          <a:lstStyle>
            <a:lvl1pPr algn="l" rtl="0">
              <a:defRPr sz="3200" b="0"/>
            </a:lvl1pPr>
          </a:lstStyle>
          <a:p>
            <a:pPr rtl="0"/>
            <a:r>
              <a:rPr lang="da-DK" dirty="0"/>
              <a:t>Klik for at redigere </a:t>
            </a:r>
            <a:r>
              <a:rPr lang="da-DK" noProof="0" dirty="0" smtClean="0"/>
              <a:t>titeltypografien i masteren</a:t>
            </a:r>
            <a:endParaRPr lang="da-DK" dirty="0"/>
          </a:p>
        </p:txBody>
      </p:sp>
      <p:sp>
        <p:nvSpPr>
          <p:cNvPr id="3" name="Pladsholder til indhold 3"/>
          <p:cNvSpPr>
            <a:spLocks noGrp="1"/>
          </p:cNvSpPr>
          <p:nvPr>
            <p:ph idx="1"/>
          </p:nvPr>
        </p:nvSpPr>
        <p:spPr>
          <a:xfrm>
            <a:off x="5180012" y="838200"/>
            <a:ext cx="6172201" cy="51816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da-DK" smtClean="0"/>
              <a:t>Rediger typografien i masterens</a:t>
            </a:r>
          </a:p>
          <a:p>
            <a:pPr lvl="1" rtl="0"/>
            <a:r>
              <a:rPr lang="da-DK" smtClean="0"/>
              <a:t>Andet niveau</a:t>
            </a:r>
          </a:p>
          <a:p>
            <a:pPr lvl="2" rtl="0"/>
            <a:r>
              <a:rPr lang="da-DK" smtClean="0"/>
              <a:t>Tredje niveau</a:t>
            </a:r>
          </a:p>
          <a:p>
            <a:pPr lvl="3" rtl="0"/>
            <a:r>
              <a:rPr lang="da-DK" smtClean="0"/>
              <a:t>Fjerde niveau</a:t>
            </a:r>
          </a:p>
          <a:p>
            <a:pPr lvl="4" rtl="0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9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 dirty="0"/>
          </a:p>
        </p:txBody>
      </p:sp>
      <p:sp>
        <p:nvSpPr>
          <p:cNvPr id="8" name="Pladsholder til dato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9BD6757-AA04-4247-AC48-3FA23AC4B98F}" type="datetime1">
              <a:rPr lang="da-DK" smtClean="0"/>
              <a:t>25-11-2019</a:t>
            </a:fld>
            <a:endParaRPr lang="da-DK" dirty="0"/>
          </a:p>
        </p:txBody>
      </p:sp>
      <p:sp>
        <p:nvSpPr>
          <p:cNvPr id="10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da-DK"/>
              <a:pPr rtl="0"/>
              <a:t>‹nr.›</a:t>
            </a:fld>
            <a:endParaRPr lang="da-DK" dirty="0"/>
          </a:p>
        </p:txBody>
      </p:sp>
      <p:sp>
        <p:nvSpPr>
          <p:cNvPr id="11" name="Pladsholder til tekst 2"/>
          <p:cNvSpPr>
            <a:spLocks noGrp="1"/>
          </p:cNvSpPr>
          <p:nvPr>
            <p:ph type="body" sz="half" idx="2" hasCustomPrompt="1"/>
          </p:nvPr>
        </p:nvSpPr>
        <p:spPr>
          <a:xfrm>
            <a:off x="836613" y="4648200"/>
            <a:ext cx="3276599" cy="1371600"/>
          </a:xfrm>
        </p:spPr>
        <p:txBody>
          <a:bodyPr rtlCol="0">
            <a:normAutofit/>
          </a:bodyPr>
          <a:lstStyle>
            <a:lvl1pPr marL="0" indent="0" rtl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da-DK" dirty="0" smtClean="0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201828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med billedtekst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6613" y="2590800"/>
            <a:ext cx="3276599" cy="1924050"/>
          </a:xfrm>
        </p:spPr>
        <p:txBody>
          <a:bodyPr rtlCol="0" anchor="b">
            <a:normAutofit/>
          </a:bodyPr>
          <a:lstStyle>
            <a:lvl1pPr algn="l" rtl="0">
              <a:defRPr sz="3200" b="0"/>
            </a:lvl1pPr>
          </a:lstStyle>
          <a:p>
            <a:pPr rtl="0"/>
            <a:r>
              <a:rPr lang="da-DK" dirty="0"/>
              <a:t>Klik for at redigere </a:t>
            </a:r>
            <a:r>
              <a:rPr lang="da-DK" noProof="0" dirty="0" smtClean="0"/>
              <a:t>titeltypografien i masteren</a:t>
            </a:r>
            <a:endParaRPr lang="da-DK" dirty="0"/>
          </a:p>
        </p:txBody>
      </p:sp>
      <p:sp>
        <p:nvSpPr>
          <p:cNvPr id="3" name="Pladsholder til billede 3"/>
          <p:cNvSpPr>
            <a:spLocks noGrp="1"/>
          </p:cNvSpPr>
          <p:nvPr>
            <p:ph type="pic" idx="1"/>
          </p:nvPr>
        </p:nvSpPr>
        <p:spPr>
          <a:xfrm>
            <a:off x="5484812" y="836610"/>
            <a:ext cx="5867401" cy="5183190"/>
          </a:xfrm>
          <a:solidFill>
            <a:schemeClr val="bg2"/>
          </a:solidFill>
        </p:spPr>
        <p:txBody>
          <a:bodyPr tIns="9144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a-DK" smtClean="0"/>
              <a:t>Klik på ikonet for at tilføje et billede</a:t>
            </a:r>
            <a:endParaRPr lang="da-DK" dirty="0"/>
          </a:p>
        </p:txBody>
      </p:sp>
      <p:pic>
        <p:nvPicPr>
          <p:cNvPr id="9" name="Billede 4" descr="En tom pladsholder til at tilføje et billede. Klik på pladsholderen, og vælg det billede, du vil tilføj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812" y="458787"/>
            <a:ext cx="6626225" cy="5938837"/>
          </a:xfrm>
          <a:prstGeom prst="rect">
            <a:avLst/>
          </a:prstGeom>
          <a:noFill/>
          <a:ln>
            <a:noFill/>
          </a:ln>
          <a:effectLst>
            <a:outerShdw blurRad="292100" algn="ctr" rotWithShape="0">
              <a:prstClr val="black">
                <a:alpha val="36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ladsholder til tekst 2"/>
          <p:cNvSpPr>
            <a:spLocks noGrp="1"/>
          </p:cNvSpPr>
          <p:nvPr>
            <p:ph type="body" sz="half" idx="2" hasCustomPrompt="1"/>
          </p:nvPr>
        </p:nvSpPr>
        <p:spPr>
          <a:xfrm>
            <a:off x="836613" y="4648200"/>
            <a:ext cx="3276599" cy="1371600"/>
          </a:xfrm>
        </p:spPr>
        <p:txBody>
          <a:bodyPr rtlCol="0">
            <a:normAutofit/>
          </a:bodyPr>
          <a:lstStyle>
            <a:lvl1pPr marL="0" indent="0" rtl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da-DK" dirty="0" smtClean="0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224469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1522414" y="533400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da-DK" dirty="0"/>
              <a:t>Klik for at redigere </a:t>
            </a:r>
            <a:r>
              <a:rPr lang="da-DK" noProof="0" dirty="0" smtClean="0"/>
              <a:t>titeltypografien i masteren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1522414" y="1828800"/>
            <a:ext cx="9601200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da-DK" dirty="0"/>
              <a:t>Klik for at redigere i master</a:t>
            </a:r>
          </a:p>
          <a:p>
            <a:pPr lvl="1" rtl="0"/>
            <a:r>
              <a:rPr lang="da-DK" dirty="0"/>
              <a:t>Andet niveau</a:t>
            </a:r>
          </a:p>
          <a:p>
            <a:pPr lvl="2" rtl="0"/>
            <a:r>
              <a:rPr lang="da-DK" dirty="0"/>
              <a:t>Tredje niveau</a:t>
            </a:r>
          </a:p>
          <a:p>
            <a:pPr lvl="3" rtl="0"/>
            <a:r>
              <a:rPr lang="da-DK" dirty="0"/>
              <a:t>Fjerde niveau</a:t>
            </a:r>
          </a:p>
          <a:p>
            <a:pPr lvl="4" rtl="0"/>
            <a:r>
              <a:rPr lang="da-DK" dirty="0"/>
              <a:t>Femte niveau</a:t>
            </a:r>
          </a:p>
          <a:p>
            <a:pPr lvl="5" rtl="0"/>
            <a:r>
              <a:rPr lang="da-DK" dirty="0"/>
              <a:t>Sjette niveau</a:t>
            </a:r>
          </a:p>
          <a:p>
            <a:pPr lvl="6" rtl="0"/>
            <a:r>
              <a:rPr lang="da-DK" dirty="0"/>
              <a:t>Syvende niveau</a:t>
            </a:r>
          </a:p>
          <a:p>
            <a:pPr lvl="7" rtl="0"/>
            <a:r>
              <a:rPr lang="da-DK" dirty="0"/>
              <a:t>Ottende niveau</a:t>
            </a:r>
          </a:p>
          <a:p>
            <a:pPr lvl="8" rtl="0"/>
            <a:r>
              <a:rPr lang="da-DK" dirty="0"/>
              <a:t>Niende niveau</a:t>
            </a:r>
          </a:p>
        </p:txBody>
      </p:sp>
      <p:sp>
        <p:nvSpPr>
          <p:cNvPr id="5" name="Pladsholder til sidefod 3"/>
          <p:cNvSpPr>
            <a:spLocks noGrp="1"/>
          </p:cNvSpPr>
          <p:nvPr>
            <p:ph type="ftr" sz="quarter" idx="3"/>
          </p:nvPr>
        </p:nvSpPr>
        <p:spPr>
          <a:xfrm>
            <a:off x="1517950" y="6172200"/>
            <a:ext cx="6862462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endParaRPr lang="da-DK" dirty="0"/>
          </a:p>
        </p:txBody>
      </p:sp>
      <p:sp>
        <p:nvSpPr>
          <p:cNvPr id="4" name="Pladsholder til dato 4"/>
          <p:cNvSpPr>
            <a:spLocks noGrp="1"/>
          </p:cNvSpPr>
          <p:nvPr>
            <p:ph type="dt" sz="half" idx="2"/>
          </p:nvPr>
        </p:nvSpPr>
        <p:spPr>
          <a:xfrm>
            <a:off x="8609012" y="6172200"/>
            <a:ext cx="1320059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1C170400-622E-4503-A8A1-1CE9DEEDB9D9}" type="datetime1">
              <a:rPr lang="da-DK" smtClean="0"/>
              <a:t>25-11-2019</a:t>
            </a:fld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10133012" y="6172200"/>
            <a:ext cx="990601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E5137D0E-4A4F-4307-8994-C1891D747D59}" type="slidenum">
              <a:rPr lang="da-DK" smtClean="0"/>
              <a:pPr rtl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26050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3838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41363" indent="-17145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66788" indent="-173038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08088" indent="-173038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444752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82496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157984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da-DK" dirty="0" smtClean="0"/>
              <a:t>Vildnis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da-DK" dirty="0" smtClean="0">
                <a:solidFill>
                  <a:schemeClr val="tx1">
                    <a:lumMod val="50000"/>
                  </a:schemeClr>
                </a:solidFill>
              </a:rPr>
              <a:t>og tropehjelm</a:t>
            </a:r>
            <a:endParaRPr lang="da-DK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18551" y="-57150"/>
            <a:ext cx="10470274" cy="691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56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felt 8"/>
          <p:cNvSpPr txBox="1"/>
          <p:nvPr/>
        </p:nvSpPr>
        <p:spPr>
          <a:xfrm>
            <a:off x="477788" y="692696"/>
            <a:ext cx="309634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b="1" dirty="0" smtClean="0"/>
              <a:t>Illustrationer</a:t>
            </a:r>
            <a:endParaRPr lang="da-DK" b="1" dirty="0" smtClean="0"/>
          </a:p>
          <a:p>
            <a:endParaRPr lang="da-DK" sz="2400" dirty="0"/>
          </a:p>
          <a:p>
            <a:r>
              <a:rPr lang="da-DK" dirty="0" smtClean="0"/>
              <a:t>Se godt på denne illustration. </a:t>
            </a:r>
          </a:p>
          <a:p>
            <a:endParaRPr lang="da-DK" sz="1600" dirty="0" smtClean="0"/>
          </a:p>
          <a:p>
            <a:r>
              <a:rPr lang="da-DK" sz="1600" dirty="0" smtClean="0"/>
              <a:t>Diskutér med din sidemakker i 1 minut.</a:t>
            </a:r>
          </a:p>
          <a:p>
            <a:endParaRPr lang="da-DK" sz="1600" dirty="0" smtClean="0"/>
          </a:p>
          <a:p>
            <a:endParaRPr lang="da-DK" sz="1600" dirty="0"/>
          </a:p>
          <a:p>
            <a:r>
              <a:rPr lang="da-DK" sz="1600" i="1" dirty="0" smtClean="0"/>
              <a:t>Hvad lægger I mærke til?</a:t>
            </a:r>
          </a:p>
          <a:p>
            <a:endParaRPr lang="da-DK" sz="1600" i="1" dirty="0"/>
          </a:p>
          <a:p>
            <a:r>
              <a:rPr lang="da-DK" sz="1600" i="1" dirty="0" smtClean="0"/>
              <a:t>Hvad synes I er interessant?</a:t>
            </a:r>
          </a:p>
          <a:p>
            <a:endParaRPr lang="da-DK" sz="1600" i="1" dirty="0"/>
          </a:p>
          <a:p>
            <a:r>
              <a:rPr lang="da-DK" sz="1600" i="1" dirty="0" smtClean="0"/>
              <a:t>Hvad får jer til at tænke efter?</a:t>
            </a:r>
          </a:p>
          <a:p>
            <a:endParaRPr lang="da-DK" sz="1600" dirty="0" smtClean="0"/>
          </a:p>
          <a:p>
            <a:endParaRPr lang="da-DK" sz="1600" dirty="0"/>
          </a:p>
          <a:p>
            <a:r>
              <a:rPr lang="da-DK" sz="1600" dirty="0" smtClean="0"/>
              <a:t>Fælles opsamling</a:t>
            </a:r>
            <a:br>
              <a:rPr lang="da-DK" sz="1600" dirty="0" smtClean="0"/>
            </a:br>
            <a:endParaRPr lang="da-DK" sz="1600" dirty="0"/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2164" y="588742"/>
            <a:ext cx="7507027" cy="50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1229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felt 8"/>
          <p:cNvSpPr txBox="1"/>
          <p:nvPr/>
        </p:nvSpPr>
        <p:spPr>
          <a:xfrm>
            <a:off x="477788" y="692696"/>
            <a:ext cx="309634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b="1" dirty="0" smtClean="0"/>
              <a:t>Illustrationer</a:t>
            </a:r>
            <a:endParaRPr lang="da-DK" b="1" dirty="0" smtClean="0"/>
          </a:p>
          <a:p>
            <a:endParaRPr lang="da-DK" sz="2400" dirty="0"/>
          </a:p>
          <a:p>
            <a:r>
              <a:rPr lang="da-DK" dirty="0" smtClean="0"/>
              <a:t>Se godt på denne illustration. </a:t>
            </a:r>
          </a:p>
          <a:p>
            <a:endParaRPr lang="da-DK" sz="1600" dirty="0" smtClean="0"/>
          </a:p>
          <a:p>
            <a:r>
              <a:rPr lang="da-DK" sz="1600" dirty="0" smtClean="0"/>
              <a:t>Diskutér med din sidemakker i 1 minut.</a:t>
            </a:r>
          </a:p>
          <a:p>
            <a:endParaRPr lang="da-DK" sz="1600" dirty="0" smtClean="0"/>
          </a:p>
          <a:p>
            <a:endParaRPr lang="da-DK" sz="1600" dirty="0"/>
          </a:p>
          <a:p>
            <a:r>
              <a:rPr lang="da-DK" sz="1600" i="1" dirty="0" smtClean="0"/>
              <a:t>Hvad lægger I mærke til?</a:t>
            </a:r>
          </a:p>
          <a:p>
            <a:endParaRPr lang="da-DK" sz="1600" i="1" dirty="0"/>
          </a:p>
          <a:p>
            <a:r>
              <a:rPr lang="da-DK" sz="1600" i="1" dirty="0" smtClean="0"/>
              <a:t>Hvad synes I er interessant?</a:t>
            </a:r>
          </a:p>
          <a:p>
            <a:endParaRPr lang="da-DK" sz="1600" i="1" dirty="0"/>
          </a:p>
          <a:p>
            <a:r>
              <a:rPr lang="da-DK" sz="1600" i="1" dirty="0" smtClean="0"/>
              <a:t>Hvad får jer til at tænke efter?</a:t>
            </a:r>
          </a:p>
          <a:p>
            <a:endParaRPr lang="da-DK" sz="1600" dirty="0" smtClean="0"/>
          </a:p>
          <a:p>
            <a:endParaRPr lang="da-DK" sz="1600" dirty="0"/>
          </a:p>
          <a:p>
            <a:r>
              <a:rPr lang="da-DK" sz="1600" dirty="0" smtClean="0"/>
              <a:t>Fælles opsamling</a:t>
            </a:r>
            <a:br>
              <a:rPr lang="da-DK" sz="1600" dirty="0" smtClean="0"/>
            </a:br>
            <a:endParaRPr lang="da-DK" sz="1600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2164" y="588742"/>
            <a:ext cx="7591500" cy="50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68632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felt 8"/>
          <p:cNvSpPr txBox="1"/>
          <p:nvPr/>
        </p:nvSpPr>
        <p:spPr>
          <a:xfrm>
            <a:off x="477788" y="692696"/>
            <a:ext cx="309634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b="1" dirty="0" smtClean="0"/>
              <a:t>Illustrationer</a:t>
            </a:r>
            <a:endParaRPr lang="da-DK" b="1" dirty="0" smtClean="0"/>
          </a:p>
          <a:p>
            <a:endParaRPr lang="da-DK" sz="2400" dirty="0"/>
          </a:p>
          <a:p>
            <a:r>
              <a:rPr lang="da-DK" dirty="0" smtClean="0"/>
              <a:t>Se godt på denne illustration. </a:t>
            </a:r>
          </a:p>
          <a:p>
            <a:endParaRPr lang="da-DK" sz="1600" dirty="0" smtClean="0"/>
          </a:p>
          <a:p>
            <a:r>
              <a:rPr lang="da-DK" sz="1600" dirty="0" smtClean="0"/>
              <a:t>Diskutér med din sidemakker i 1 minut.</a:t>
            </a:r>
          </a:p>
          <a:p>
            <a:endParaRPr lang="da-DK" sz="1600" dirty="0" smtClean="0"/>
          </a:p>
          <a:p>
            <a:endParaRPr lang="da-DK" sz="1600" dirty="0"/>
          </a:p>
          <a:p>
            <a:r>
              <a:rPr lang="da-DK" sz="1600" i="1" dirty="0" smtClean="0"/>
              <a:t>Hvad lægger I mærke til?</a:t>
            </a:r>
          </a:p>
          <a:p>
            <a:endParaRPr lang="da-DK" sz="1600" i="1" dirty="0"/>
          </a:p>
          <a:p>
            <a:r>
              <a:rPr lang="da-DK" sz="1600" i="1" dirty="0" smtClean="0"/>
              <a:t>Hvad synes I er interessant?</a:t>
            </a:r>
          </a:p>
          <a:p>
            <a:endParaRPr lang="da-DK" sz="1600" i="1" dirty="0"/>
          </a:p>
          <a:p>
            <a:r>
              <a:rPr lang="da-DK" sz="1600" i="1" dirty="0" smtClean="0"/>
              <a:t>Hvad får jer til at tænke efter?</a:t>
            </a:r>
          </a:p>
          <a:p>
            <a:endParaRPr lang="da-DK" sz="1600" dirty="0" smtClean="0"/>
          </a:p>
          <a:p>
            <a:endParaRPr lang="da-DK" sz="1600" dirty="0"/>
          </a:p>
          <a:p>
            <a:r>
              <a:rPr lang="da-DK" sz="1600" dirty="0" smtClean="0"/>
              <a:t>Fælles opsamling</a:t>
            </a:r>
            <a:br>
              <a:rPr lang="da-DK" sz="1600" dirty="0" smtClean="0"/>
            </a:br>
            <a:endParaRPr lang="da-DK" sz="1600" dirty="0"/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6180" y="588742"/>
            <a:ext cx="7619341" cy="50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41079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6613" y="2590800"/>
            <a:ext cx="3276600" cy="1924050"/>
          </a:xfrm>
        </p:spPr>
        <p:txBody>
          <a:bodyPr rtlCol="0"/>
          <a:lstStyle/>
          <a:p>
            <a:pPr rtl="0"/>
            <a:r>
              <a:rPr lang="da-DK" dirty="0" smtClean="0"/>
              <a:t>Min favorit-illustration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6382444" y="476672"/>
            <a:ext cx="5112567" cy="5760640"/>
          </a:xfrm>
        </p:spPr>
        <p:txBody>
          <a:bodyPr rtlCol="0">
            <a:normAutofit fontScale="92500" lnSpcReduction="10000"/>
          </a:bodyPr>
          <a:lstStyle/>
          <a:p>
            <a:pPr marL="0" indent="0">
              <a:buNone/>
            </a:pPr>
            <a:r>
              <a:rPr lang="da-DK" dirty="0"/>
              <a:t>Skriv en kort tekst om din favorit-illustration. Du skal begrunde, hvorfor det er din favorit</a:t>
            </a:r>
            <a:r>
              <a:rPr lang="da-DK" dirty="0" smtClean="0"/>
              <a:t>. Du </a:t>
            </a:r>
            <a:r>
              <a:rPr lang="da-DK" dirty="0"/>
              <a:t>skal overbevise læseren med dine argumenter</a:t>
            </a:r>
            <a:r>
              <a:rPr lang="da-DK" dirty="0" smtClean="0"/>
              <a:t>.</a:t>
            </a:r>
            <a:endParaRPr lang="da-DK" dirty="0"/>
          </a:p>
          <a:p>
            <a:pPr marL="0" indent="0">
              <a:buNone/>
            </a:pPr>
            <a:r>
              <a:rPr lang="da-DK" dirty="0"/>
              <a:t>Først skal du skrive lidt om hele illustrationen. </a:t>
            </a:r>
          </a:p>
          <a:p>
            <a:pPr marL="0" indent="0">
              <a:buNone/>
            </a:pPr>
            <a:r>
              <a:rPr lang="da-DK" dirty="0"/>
              <a:t>Hvad forestiller </a:t>
            </a:r>
            <a:r>
              <a:rPr lang="da-DK" dirty="0" smtClean="0"/>
              <a:t>det?</a:t>
            </a:r>
            <a:br>
              <a:rPr lang="da-DK" dirty="0" smtClean="0"/>
            </a:br>
            <a:r>
              <a:rPr lang="da-DK" dirty="0" smtClean="0"/>
              <a:t>Hvilke </a:t>
            </a:r>
            <a:r>
              <a:rPr lang="da-DK" dirty="0"/>
              <a:t>farver er der </a:t>
            </a:r>
            <a:r>
              <a:rPr lang="da-DK" dirty="0" smtClean="0"/>
              <a:t>brugt?</a:t>
            </a:r>
            <a:br>
              <a:rPr lang="da-DK" dirty="0" smtClean="0"/>
            </a:br>
            <a:r>
              <a:rPr lang="da-DK" dirty="0" smtClean="0"/>
              <a:t>Hvilken </a:t>
            </a:r>
            <a:r>
              <a:rPr lang="da-DK" dirty="0"/>
              <a:t>stemning er der i illustrationen?</a:t>
            </a:r>
          </a:p>
          <a:p>
            <a:pPr marL="0" indent="0">
              <a:buNone/>
            </a:pPr>
            <a:r>
              <a:rPr lang="da-DK" dirty="0" smtClean="0"/>
              <a:t>Derefter </a:t>
            </a:r>
            <a:r>
              <a:rPr lang="da-DK" dirty="0"/>
              <a:t>skriver du, hvad du synes er rigtig godt. Du skal skrive om mindst 3 ting, gerne flere.</a:t>
            </a:r>
          </a:p>
          <a:p>
            <a:pPr marL="0" indent="0">
              <a:buNone/>
            </a:pPr>
            <a:r>
              <a:rPr lang="da-DK" dirty="0" smtClean="0"/>
              <a:t>Og </a:t>
            </a:r>
            <a:r>
              <a:rPr lang="da-DK" dirty="0"/>
              <a:t>så skal du skrive, hvorfor du synes om de (mindst) 3 ting. Vær grundig. Det er vigtigt, at din læser kan forstå dine argumenter.</a:t>
            </a:r>
          </a:p>
          <a:p>
            <a:pPr marL="0" indent="0">
              <a:buNone/>
            </a:pPr>
            <a:r>
              <a:rPr lang="da-DK" dirty="0" smtClean="0"/>
              <a:t>Læs </a:t>
            </a:r>
            <a:r>
              <a:rPr lang="da-DK" dirty="0"/>
              <a:t>en grundig korrektur på din tekst.</a:t>
            </a:r>
          </a:p>
          <a:p>
            <a:pPr marL="0" indent="0">
              <a:buNone/>
            </a:pPr>
            <a:r>
              <a:rPr lang="da-DK" dirty="0" smtClean="0"/>
              <a:t>Tjek </a:t>
            </a:r>
            <a:r>
              <a:rPr lang="da-DK" dirty="0"/>
              <a:t>for stavefejl, skrivefejl og tegnsætning.</a:t>
            </a:r>
            <a:endParaRPr lang="da-DK" dirty="0" smtClean="0"/>
          </a:p>
        </p:txBody>
      </p:sp>
      <p:sp>
        <p:nvSpPr>
          <p:cNvPr id="6" name="Pladsholder til tekst 3"/>
          <p:cNvSpPr>
            <a:spLocks noGrp="1"/>
          </p:cNvSpPr>
          <p:nvPr>
            <p:ph type="body" sz="half" idx="4294967295"/>
          </p:nvPr>
        </p:nvSpPr>
        <p:spPr>
          <a:xfrm>
            <a:off x="836613" y="4648200"/>
            <a:ext cx="3169567" cy="1371600"/>
          </a:xfrm>
        </p:spPr>
        <p:txBody>
          <a:bodyPr rtlCol="0"/>
          <a:lstStyle/>
          <a:p>
            <a:pPr marL="0" indent="0" rtl="0">
              <a:buNone/>
            </a:pPr>
            <a:r>
              <a:rPr lang="da-DK" dirty="0" smtClean="0"/>
              <a:t>Hvilken af bogens illustrationer, kan du bedst lide?</a:t>
            </a:r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69084" y="260648"/>
            <a:ext cx="3248025" cy="340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30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llipse 8"/>
          <p:cNvSpPr/>
          <p:nvPr/>
        </p:nvSpPr>
        <p:spPr>
          <a:xfrm>
            <a:off x="2710036" y="5589240"/>
            <a:ext cx="1008112" cy="82369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" name="Ellipse 3"/>
          <p:cNvSpPr/>
          <p:nvPr/>
        </p:nvSpPr>
        <p:spPr>
          <a:xfrm>
            <a:off x="7534572" y="548680"/>
            <a:ext cx="1872208" cy="1944216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Ellipse 4"/>
          <p:cNvSpPr/>
          <p:nvPr/>
        </p:nvSpPr>
        <p:spPr>
          <a:xfrm>
            <a:off x="765820" y="620688"/>
            <a:ext cx="2448272" cy="2376264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Ellipse 5"/>
          <p:cNvSpPr/>
          <p:nvPr/>
        </p:nvSpPr>
        <p:spPr>
          <a:xfrm>
            <a:off x="4870276" y="1807898"/>
            <a:ext cx="864096" cy="9361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2413" y="1371600"/>
            <a:ext cx="9144000" cy="1368152"/>
          </a:xfrm>
        </p:spPr>
        <p:txBody>
          <a:bodyPr/>
          <a:lstStyle/>
          <a:p>
            <a:r>
              <a:rPr lang="da-DK" dirty="0" smtClean="0"/>
              <a:t>Hvad er et vildnis?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619572" y="2996952"/>
            <a:ext cx="8229600" cy="3415982"/>
          </a:xfrm>
        </p:spPr>
        <p:txBody>
          <a:bodyPr>
            <a:normAutofit fontScale="92500"/>
          </a:bodyPr>
          <a:lstStyle/>
          <a:p>
            <a:r>
              <a:rPr lang="da-DK" dirty="0" smtClean="0"/>
              <a:t>Diskutér med din makker i 2 minutter, hvad I kommer til at tænke på, når I hører ordet ”vildnis”.</a:t>
            </a:r>
          </a:p>
          <a:p>
            <a:endParaRPr lang="da-DK" dirty="0"/>
          </a:p>
          <a:p>
            <a:r>
              <a:rPr lang="da-DK" dirty="0" smtClean="0"/>
              <a:t>Del jeres tanker med en anden gruppe i 2 minutter.</a:t>
            </a:r>
          </a:p>
          <a:p>
            <a:r>
              <a:rPr lang="da-DK" dirty="0" smtClean="0"/>
              <a:t>Skriv jeres vigtigste tanker ned som stikord. </a:t>
            </a:r>
          </a:p>
          <a:p>
            <a:endParaRPr lang="da-DK" dirty="0"/>
          </a:p>
          <a:p>
            <a:r>
              <a:rPr lang="da-DK" dirty="0" smtClean="0"/>
              <a:t>Lad en repræsentant for gruppen fremlægge jeres tanker for klassen. Husk at begrunde jeres tanker. </a:t>
            </a:r>
          </a:p>
          <a:p>
            <a:endParaRPr lang="da-DK" dirty="0"/>
          </a:p>
          <a:p>
            <a:r>
              <a:rPr lang="da-DK" dirty="0" smtClean="0"/>
              <a:t>Læs herefter definitionen på ”Vildnis” på næste slide. Hvordan passer det til jeres tanker – og hvordan passer det på bogen?</a:t>
            </a:r>
            <a:endParaRPr lang="da-DK" dirty="0"/>
          </a:p>
        </p:txBody>
      </p:sp>
      <p:sp>
        <p:nvSpPr>
          <p:cNvPr id="7" name="Ellipse 6"/>
          <p:cNvSpPr/>
          <p:nvPr/>
        </p:nvSpPr>
        <p:spPr>
          <a:xfrm>
            <a:off x="10126860" y="3140968"/>
            <a:ext cx="1440160" cy="14401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0181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lede 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9836" y="620688"/>
            <a:ext cx="10496689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71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93812" y="270629"/>
            <a:ext cx="3276599" cy="1131962"/>
          </a:xfrm>
        </p:spPr>
        <p:txBody>
          <a:bodyPr rtlCol="0">
            <a:normAutofit/>
          </a:bodyPr>
          <a:lstStyle/>
          <a:p>
            <a:pPr rtl="0"/>
            <a:r>
              <a:rPr lang="da-DK" dirty="0" smtClean="0"/>
              <a:t>Mit vildnis </a:t>
            </a:r>
            <a:br>
              <a:rPr lang="da-DK" dirty="0" smtClean="0"/>
            </a:br>
            <a:r>
              <a:rPr lang="da-DK" sz="1800" dirty="0" smtClean="0"/>
              <a:t>- en billedcollage</a:t>
            </a:r>
            <a:endParaRPr lang="da-DK" sz="1800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4294967295"/>
          </p:nvPr>
        </p:nvSpPr>
        <p:spPr>
          <a:xfrm>
            <a:off x="693811" y="1700808"/>
            <a:ext cx="3276599" cy="4248472"/>
          </a:xfrm>
        </p:spPr>
        <p:txBody>
          <a:bodyPr rtlCol="0">
            <a:normAutofit fontScale="92500" lnSpcReduction="20000"/>
          </a:bodyPr>
          <a:lstStyle/>
          <a:p>
            <a:pPr marL="0" indent="0" rtl="0">
              <a:buNone/>
            </a:pPr>
            <a:r>
              <a:rPr lang="da-DK" sz="1600" b="1" dirty="0" smtClean="0"/>
              <a:t>Du skal bruge:</a:t>
            </a:r>
          </a:p>
          <a:p>
            <a:pPr marL="0" indent="0" rtl="0">
              <a:buNone/>
            </a:pPr>
            <a:r>
              <a:rPr lang="da-DK" sz="1600" dirty="0" smtClean="0"/>
              <a:t>Et selvportræt</a:t>
            </a:r>
            <a:r>
              <a:rPr lang="da-DK" sz="1600" dirty="0"/>
              <a:t/>
            </a:r>
            <a:br>
              <a:rPr lang="da-DK" sz="1600" dirty="0"/>
            </a:br>
            <a:r>
              <a:rPr lang="da-DK" sz="1600" dirty="0" err="1" smtClean="0"/>
              <a:t>Photofiltre</a:t>
            </a:r>
            <a:endParaRPr lang="da-DK" sz="1600" dirty="0" smtClean="0"/>
          </a:p>
          <a:p>
            <a:pPr marL="0" indent="0" rtl="0">
              <a:buNone/>
            </a:pPr>
            <a:r>
              <a:rPr lang="da-DK" sz="1600" dirty="0" smtClean="0"/>
              <a:t>Lav en digital collage med titlen: ”Mit Vildnis”</a:t>
            </a:r>
          </a:p>
          <a:p>
            <a:pPr marL="0" indent="0" rtl="0">
              <a:buNone/>
            </a:pPr>
            <a:r>
              <a:rPr lang="da-DK" sz="1600" dirty="0" smtClean="0"/>
              <a:t>Først skal du planlægge din collage.</a:t>
            </a:r>
          </a:p>
          <a:p>
            <a:pPr marL="0" indent="0" rtl="0">
              <a:buNone/>
            </a:pPr>
            <a:r>
              <a:rPr lang="da-DK" sz="1600" dirty="0" smtClean="0"/>
              <a:t>Lav en liste: Hvad er der i dit vildnis?</a:t>
            </a:r>
          </a:p>
          <a:p>
            <a:pPr marL="0" indent="0" rtl="0">
              <a:buNone/>
            </a:pPr>
            <a:r>
              <a:rPr lang="da-DK" sz="1600" dirty="0" smtClean="0"/>
              <a:t>Lav en skitse. </a:t>
            </a:r>
          </a:p>
          <a:p>
            <a:pPr marL="0" indent="0" rtl="0">
              <a:buNone/>
            </a:pPr>
            <a:r>
              <a:rPr lang="da-DK" sz="1600" dirty="0" smtClean="0"/>
              <a:t>Først når din liste og din skitse er klar, skal du åbne din computer.</a:t>
            </a:r>
          </a:p>
          <a:p>
            <a:pPr marL="0" indent="0" rtl="0">
              <a:buNone/>
            </a:pPr>
            <a:r>
              <a:rPr lang="da-DK" sz="1600" dirty="0" smtClean="0"/>
              <a:t>Brug </a:t>
            </a:r>
            <a:r>
              <a:rPr lang="da-DK" sz="1600" dirty="0" err="1" smtClean="0"/>
              <a:t>Photofiltre</a:t>
            </a:r>
            <a:r>
              <a:rPr lang="da-DK" sz="1600" dirty="0" smtClean="0"/>
              <a:t>.</a:t>
            </a:r>
          </a:p>
          <a:p>
            <a:pPr marL="0" indent="0" rtl="0">
              <a:buNone/>
            </a:pPr>
            <a:r>
              <a:rPr lang="da-DK" sz="1600" dirty="0" smtClean="0"/>
              <a:t>Byg først baggrunden</a:t>
            </a:r>
            <a:br>
              <a:rPr lang="da-DK" sz="1600" dirty="0" smtClean="0"/>
            </a:br>
            <a:endParaRPr lang="da-DK" sz="1600" dirty="0" smtClean="0"/>
          </a:p>
          <a:p>
            <a:pPr marL="0" indent="0" rtl="0">
              <a:buNone/>
            </a:pPr>
            <a:endParaRPr lang="da-DK" dirty="0" smtClean="0"/>
          </a:p>
        </p:txBody>
      </p:sp>
      <p:pic>
        <p:nvPicPr>
          <p:cNvPr id="7" name="Pladsholder til billede 6"/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594" t="-2" r="8846" b="2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086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a-DK" dirty="0" smtClean="0"/>
              <a:t>Søren Jessen</a:t>
            </a:r>
            <a:endParaRPr lang="da-DK" dirty="0"/>
          </a:p>
        </p:txBody>
      </p:sp>
      <p:sp>
        <p:nvSpPr>
          <p:cNvPr id="14" name="Pladsholder til indhold 2"/>
          <p:cNvSpPr>
            <a:spLocks noGrp="1"/>
          </p:cNvSpPr>
          <p:nvPr>
            <p:ph idx="1"/>
          </p:nvPr>
        </p:nvSpPr>
        <p:spPr>
          <a:xfrm>
            <a:off x="1522414" y="2564904"/>
            <a:ext cx="2555774" cy="3454896"/>
          </a:xfrm>
        </p:spPr>
        <p:txBody>
          <a:bodyPr rtlCol="0"/>
          <a:lstStyle/>
          <a:p>
            <a:pPr marL="0" indent="0" rtl="0">
              <a:buNone/>
            </a:pPr>
            <a:r>
              <a:rPr lang="da-DK" dirty="0" smtClean="0"/>
              <a:t>Forfatter</a:t>
            </a:r>
          </a:p>
          <a:p>
            <a:pPr marL="0" indent="0" rtl="0">
              <a:buNone/>
            </a:pPr>
            <a:r>
              <a:rPr lang="da-DK" dirty="0" smtClean="0"/>
              <a:t>Illustrator</a:t>
            </a:r>
            <a:endParaRPr lang="da-DK" dirty="0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10036" y="20960"/>
            <a:ext cx="11595620" cy="6837040"/>
          </a:xfrm>
          <a:prstGeom prst="rect">
            <a:avLst/>
          </a:prstGeom>
        </p:spPr>
      </p:pic>
      <p:sp>
        <p:nvSpPr>
          <p:cNvPr id="6" name="Afrundet rektangel 5"/>
          <p:cNvSpPr/>
          <p:nvPr/>
        </p:nvSpPr>
        <p:spPr>
          <a:xfrm>
            <a:off x="1522414" y="4147592"/>
            <a:ext cx="1979710" cy="1872208"/>
          </a:xfrm>
          <a:prstGeom prst="roundRect">
            <a:avLst/>
          </a:prstGeom>
          <a:noFill/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da-DK" sz="1200" dirty="0" smtClean="0">
                <a:solidFill>
                  <a:schemeClr val="tx1"/>
                </a:solidFill>
              </a:rPr>
              <a:t>Brug din PC.</a:t>
            </a:r>
          </a:p>
          <a:p>
            <a:r>
              <a:rPr lang="da-DK" sz="1200" dirty="0" smtClean="0">
                <a:solidFill>
                  <a:schemeClr val="tx1"/>
                </a:solidFill>
              </a:rPr>
              <a:t>Brug Google.</a:t>
            </a:r>
          </a:p>
          <a:p>
            <a:r>
              <a:rPr lang="da-DK" sz="1200" dirty="0" smtClean="0">
                <a:solidFill>
                  <a:schemeClr val="tx1"/>
                </a:solidFill>
              </a:rPr>
              <a:t>Du har 10 minutter.</a:t>
            </a:r>
          </a:p>
          <a:p>
            <a:r>
              <a:rPr lang="da-DK" sz="1200" dirty="0" smtClean="0">
                <a:solidFill>
                  <a:schemeClr val="tx1"/>
                </a:solidFill>
              </a:rPr>
              <a:t>Gå på opdagelse efter Søren Jessen. Hvem er han?</a:t>
            </a:r>
          </a:p>
          <a:p>
            <a:endParaRPr lang="da-DK" sz="1200" dirty="0">
              <a:solidFill>
                <a:schemeClr val="tx1"/>
              </a:solidFill>
            </a:endParaRPr>
          </a:p>
          <a:p>
            <a:r>
              <a:rPr lang="da-DK" sz="1200" dirty="0" smtClean="0">
                <a:solidFill>
                  <a:schemeClr val="tx1"/>
                </a:solidFill>
              </a:rPr>
              <a:t>Fælles opsamling</a:t>
            </a:r>
            <a:endParaRPr lang="da-DK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28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Lav en </a:t>
            </a:r>
            <a:r>
              <a:rPr lang="da-DK" dirty="0" err="1" smtClean="0"/>
              <a:t>forfatterfaktafoldebog</a:t>
            </a:r>
            <a:endParaRPr lang="da-DK" dirty="0"/>
          </a:p>
        </p:txBody>
      </p:sp>
      <p:sp>
        <p:nvSpPr>
          <p:cNvPr id="4" name="Pladsholder til indhold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dirty="0" smtClean="0"/>
              <a:t>Brug de oplysninger klassen har fundet om Søren Jessen</a:t>
            </a:r>
            <a:endParaRPr lang="da-DK" dirty="0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24916" y="2825888"/>
            <a:ext cx="3240000" cy="2430000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236" y="2450728"/>
            <a:ext cx="4320000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59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Hovedpersonen - hurtigtegning</a:t>
            </a:r>
            <a:endParaRPr lang="da-DK" dirty="0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a-DK" dirty="0" smtClean="0"/>
              <a:t>Du skal bruge en blyant</a:t>
            </a:r>
          </a:p>
          <a:p>
            <a:r>
              <a:rPr lang="da-DK" dirty="0" smtClean="0"/>
              <a:t>Du skal bruge en tegneskabelon</a:t>
            </a:r>
          </a:p>
          <a:p>
            <a:r>
              <a:rPr lang="da-DK" dirty="0" smtClean="0"/>
              <a:t>Du skal bruge din refleksionslog</a:t>
            </a:r>
          </a:p>
          <a:p>
            <a:endParaRPr lang="da-DK" dirty="0"/>
          </a:p>
          <a:p>
            <a:r>
              <a:rPr lang="da-DK" dirty="0" smtClean="0"/>
              <a:t>Du har 10 minutter.</a:t>
            </a:r>
          </a:p>
          <a:p>
            <a:r>
              <a:rPr lang="da-DK" dirty="0" smtClean="0"/>
              <a:t>Du skal tegne drengen ind i tegneskabelonen. Sørg for, at de ting du ved om ham, kan ses i din tegning.</a:t>
            </a:r>
            <a:endParaRPr lang="da-DK" dirty="0"/>
          </a:p>
        </p:txBody>
      </p:sp>
      <p:sp>
        <p:nvSpPr>
          <p:cNvPr id="5" name="Pladsholder til indhold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8152" y="1268760"/>
            <a:ext cx="3449385" cy="475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16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81844" y="1252461"/>
            <a:ext cx="2267742" cy="1256929"/>
          </a:xfrm>
        </p:spPr>
        <p:txBody>
          <a:bodyPr rtlCol="0"/>
          <a:lstStyle/>
          <a:p>
            <a:pPr rtl="0"/>
            <a:r>
              <a:rPr lang="da-DK" dirty="0" smtClean="0"/>
              <a:t>Miljø</a:t>
            </a:r>
            <a:endParaRPr lang="da-DK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6675223" y="1324084"/>
            <a:ext cx="6503911" cy="3855746"/>
          </a:xfrm>
          <a:prstGeom prst="rect">
            <a:avLst/>
          </a:prstGeom>
        </p:spPr>
      </p:pic>
      <p:sp>
        <p:nvSpPr>
          <p:cNvPr id="4" name="Tekstfelt 3"/>
          <p:cNvSpPr txBox="1"/>
          <p:nvPr/>
        </p:nvSpPr>
        <p:spPr>
          <a:xfrm>
            <a:off x="8656662" y="1419261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 smtClean="0">
                <a:latin typeface="+mj-lt"/>
              </a:rPr>
              <a:t>Det fysiske</a:t>
            </a:r>
            <a:endParaRPr lang="da-DK" sz="2400" dirty="0">
              <a:latin typeface="+mj-lt"/>
            </a:endParaRPr>
          </a:p>
        </p:txBody>
      </p:sp>
      <p:sp>
        <p:nvSpPr>
          <p:cNvPr id="5" name="Tekstfelt 4"/>
          <p:cNvSpPr txBox="1"/>
          <p:nvPr/>
        </p:nvSpPr>
        <p:spPr>
          <a:xfrm>
            <a:off x="8656662" y="2191796"/>
            <a:ext cx="266429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Land/sted</a:t>
            </a:r>
          </a:p>
          <a:p>
            <a:endParaRPr lang="da-DK" dirty="0"/>
          </a:p>
          <a:p>
            <a:r>
              <a:rPr lang="da-DK" dirty="0" smtClean="0"/>
              <a:t>Bolig </a:t>
            </a:r>
          </a:p>
          <a:p>
            <a:endParaRPr lang="da-DK" dirty="0"/>
          </a:p>
          <a:p>
            <a:r>
              <a:rPr lang="da-DK" dirty="0" smtClean="0"/>
              <a:t>Uddannelse/arbejde</a:t>
            </a:r>
          </a:p>
          <a:p>
            <a:endParaRPr lang="da-DK" dirty="0"/>
          </a:p>
          <a:p>
            <a:r>
              <a:rPr lang="da-DK" dirty="0" smtClean="0"/>
              <a:t>Klima/årstid</a:t>
            </a:r>
          </a:p>
          <a:p>
            <a:endParaRPr lang="da-DK" dirty="0"/>
          </a:p>
          <a:p>
            <a:r>
              <a:rPr lang="da-DK" dirty="0" smtClean="0"/>
              <a:t>Historisk tid</a:t>
            </a:r>
          </a:p>
          <a:p>
            <a:endParaRPr lang="da-DK" dirty="0"/>
          </a:p>
          <a:p>
            <a:endParaRPr lang="da-DK" dirty="0"/>
          </a:p>
        </p:txBody>
      </p:sp>
      <p:sp>
        <p:nvSpPr>
          <p:cNvPr id="6" name="Tekstfelt 5"/>
          <p:cNvSpPr txBox="1"/>
          <p:nvPr/>
        </p:nvSpPr>
        <p:spPr>
          <a:xfrm>
            <a:off x="981844" y="3754997"/>
            <a:ext cx="607837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LAV ET KORT</a:t>
            </a:r>
          </a:p>
          <a:p>
            <a:endParaRPr lang="da-DK" dirty="0"/>
          </a:p>
          <a:p>
            <a:r>
              <a:rPr lang="da-DK" dirty="0" smtClean="0"/>
              <a:t>Du skal sammen med din makker lave et kort over ”det fysiske miljø”. Prøv at regne ud, hvordan kortet skal tegnes. Lav det på et A4 eller A3-papir.</a:t>
            </a:r>
          </a:p>
          <a:p>
            <a:endParaRPr lang="da-DK" dirty="0"/>
          </a:p>
          <a:p>
            <a:r>
              <a:rPr lang="da-DK" dirty="0" smtClean="0"/>
              <a:t>Hæng alle kortene op ved siden af hinanden og diskutér ligheder og forskelle.</a:t>
            </a:r>
            <a:endParaRPr lang="da-DK" dirty="0" smtClean="0"/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8148" y="1345879"/>
            <a:ext cx="3488481" cy="232702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934987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41343" y="162331"/>
            <a:ext cx="2267742" cy="1256929"/>
          </a:xfrm>
        </p:spPr>
        <p:txBody>
          <a:bodyPr rtlCol="0"/>
          <a:lstStyle/>
          <a:p>
            <a:pPr rtl="0"/>
            <a:r>
              <a:rPr lang="da-DK" dirty="0" smtClean="0"/>
              <a:t>Miljø</a:t>
            </a:r>
            <a:endParaRPr lang="da-DK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-1566091" y="1363687"/>
            <a:ext cx="6675310" cy="3605135"/>
          </a:xfrm>
          <a:prstGeom prst="rect">
            <a:avLst/>
          </a:prstGeom>
        </p:spPr>
      </p:pic>
      <p:sp>
        <p:nvSpPr>
          <p:cNvPr id="9" name="Tekstfelt 8"/>
          <p:cNvSpPr txBox="1"/>
          <p:nvPr/>
        </p:nvSpPr>
        <p:spPr>
          <a:xfrm>
            <a:off x="693812" y="1419260"/>
            <a:ext cx="3036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 smtClean="0">
                <a:latin typeface="+mj-lt"/>
              </a:rPr>
              <a:t>Det psykiske</a:t>
            </a:r>
            <a:endParaRPr lang="da-DK" sz="2400" dirty="0">
              <a:latin typeface="+mj-lt"/>
            </a:endParaRPr>
          </a:p>
        </p:txBody>
      </p:sp>
      <p:sp>
        <p:nvSpPr>
          <p:cNvPr id="10" name="Tekstfelt 9"/>
          <p:cNvSpPr txBox="1"/>
          <p:nvPr/>
        </p:nvSpPr>
        <p:spPr>
          <a:xfrm>
            <a:off x="693812" y="2191796"/>
            <a:ext cx="331236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Stemninger</a:t>
            </a:r>
          </a:p>
          <a:p>
            <a:endParaRPr lang="da-DK" dirty="0"/>
          </a:p>
          <a:p>
            <a:r>
              <a:rPr lang="da-DK" dirty="0" smtClean="0"/>
              <a:t>Meninger</a:t>
            </a:r>
          </a:p>
          <a:p>
            <a:endParaRPr lang="da-DK" dirty="0"/>
          </a:p>
          <a:p>
            <a:r>
              <a:rPr lang="da-DK" dirty="0" smtClean="0"/>
              <a:t>Følelser</a:t>
            </a:r>
          </a:p>
          <a:p>
            <a:endParaRPr lang="da-DK" dirty="0"/>
          </a:p>
          <a:p>
            <a:r>
              <a:rPr lang="da-DK" dirty="0" smtClean="0"/>
              <a:t>Opdragelse</a:t>
            </a:r>
          </a:p>
          <a:p>
            <a:endParaRPr lang="da-DK" dirty="0"/>
          </a:p>
          <a:p>
            <a:r>
              <a:rPr lang="da-DK" dirty="0" smtClean="0"/>
              <a:t>Politik og religion</a:t>
            </a:r>
          </a:p>
          <a:p>
            <a:endParaRPr lang="da-DK" dirty="0" smtClean="0"/>
          </a:p>
        </p:txBody>
      </p:sp>
      <p:sp>
        <p:nvSpPr>
          <p:cNvPr id="6" name="Tekstfelt 5"/>
          <p:cNvSpPr txBox="1"/>
          <p:nvPr/>
        </p:nvSpPr>
        <p:spPr>
          <a:xfrm>
            <a:off x="3730701" y="1693057"/>
            <a:ext cx="315517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a-DK" dirty="0" smtClean="0"/>
          </a:p>
          <a:p>
            <a:r>
              <a:rPr lang="da-DK" dirty="0" smtClean="0"/>
              <a:t>LAV ET KORT</a:t>
            </a:r>
          </a:p>
          <a:p>
            <a:endParaRPr lang="da-DK" dirty="0"/>
          </a:p>
          <a:p>
            <a:r>
              <a:rPr lang="da-DK" dirty="0" smtClean="0"/>
              <a:t>I skal lave et kort over ”det psykiske miljø”. Altså et kort over det, der fylder noget indeni hovedpersonen. Lav det på et A4 eller A3-papir.</a:t>
            </a:r>
          </a:p>
          <a:p>
            <a:endParaRPr lang="da-DK" dirty="0"/>
          </a:p>
          <a:p>
            <a:r>
              <a:rPr lang="da-DK" dirty="0" smtClean="0"/>
              <a:t>Hæng alle ”kortene” op ved siden af hinanden og diskutér ligheder og forskelle.</a:t>
            </a:r>
            <a:endParaRPr lang="da-DK" dirty="0" smtClean="0"/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7145" y="436485"/>
            <a:ext cx="4762500" cy="60674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87311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0156" y="620688"/>
            <a:ext cx="7631097" cy="50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kstfelt 8"/>
          <p:cNvSpPr txBox="1"/>
          <p:nvPr/>
        </p:nvSpPr>
        <p:spPr>
          <a:xfrm>
            <a:off x="549796" y="692696"/>
            <a:ext cx="309634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b="1" dirty="0" smtClean="0"/>
              <a:t>Illustrationer</a:t>
            </a:r>
            <a:endParaRPr lang="da-DK" b="1" dirty="0" smtClean="0"/>
          </a:p>
          <a:p>
            <a:endParaRPr lang="da-DK" sz="2400" dirty="0"/>
          </a:p>
          <a:p>
            <a:r>
              <a:rPr lang="da-DK" dirty="0" smtClean="0"/>
              <a:t>Se godt på denne illustration. </a:t>
            </a:r>
          </a:p>
          <a:p>
            <a:endParaRPr lang="da-DK" sz="1600" dirty="0" smtClean="0"/>
          </a:p>
          <a:p>
            <a:r>
              <a:rPr lang="da-DK" sz="1600" dirty="0" smtClean="0"/>
              <a:t>Diskutér med din sidemakker i 1 minut.</a:t>
            </a:r>
          </a:p>
          <a:p>
            <a:endParaRPr lang="da-DK" sz="1600" dirty="0" smtClean="0"/>
          </a:p>
          <a:p>
            <a:endParaRPr lang="da-DK" sz="1600" dirty="0"/>
          </a:p>
          <a:p>
            <a:r>
              <a:rPr lang="da-DK" sz="1600" i="1" dirty="0" smtClean="0"/>
              <a:t>Hvad lægger I mærke til?</a:t>
            </a:r>
          </a:p>
          <a:p>
            <a:endParaRPr lang="da-DK" sz="1600" i="1" dirty="0"/>
          </a:p>
          <a:p>
            <a:r>
              <a:rPr lang="da-DK" sz="1600" i="1" dirty="0" smtClean="0"/>
              <a:t>Hvad synes I er interessant?</a:t>
            </a:r>
          </a:p>
          <a:p>
            <a:endParaRPr lang="da-DK" sz="1600" i="1" dirty="0"/>
          </a:p>
          <a:p>
            <a:r>
              <a:rPr lang="da-DK" sz="1600" i="1" dirty="0" smtClean="0"/>
              <a:t>Hvad får jer til at tænke efter?</a:t>
            </a:r>
          </a:p>
          <a:p>
            <a:endParaRPr lang="da-DK" sz="1600" dirty="0" smtClean="0"/>
          </a:p>
          <a:p>
            <a:endParaRPr lang="da-DK" sz="1600" dirty="0"/>
          </a:p>
          <a:p>
            <a:r>
              <a:rPr lang="da-DK" sz="1600" dirty="0" smtClean="0"/>
              <a:t>Fælles opsamling</a:t>
            </a:r>
            <a:br>
              <a:rPr lang="da-DK" sz="1600" dirty="0" smtClean="0"/>
            </a:br>
            <a:endParaRPr lang="da-DK" sz="1600" dirty="0"/>
          </a:p>
        </p:txBody>
      </p:sp>
    </p:spTree>
    <p:extLst>
      <p:ext uri="{BB962C8B-B14F-4D97-AF65-F5344CB8AC3E}">
        <p14:creationId xmlns:p14="http://schemas.microsoft.com/office/powerpoint/2010/main" val="53397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felt 8"/>
          <p:cNvSpPr txBox="1"/>
          <p:nvPr/>
        </p:nvSpPr>
        <p:spPr>
          <a:xfrm>
            <a:off x="549796" y="692696"/>
            <a:ext cx="309634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b="1" dirty="0" smtClean="0"/>
              <a:t>Illustrationer</a:t>
            </a:r>
            <a:endParaRPr lang="da-DK" b="1" dirty="0" smtClean="0"/>
          </a:p>
          <a:p>
            <a:endParaRPr lang="da-DK" sz="2400" dirty="0"/>
          </a:p>
          <a:p>
            <a:r>
              <a:rPr lang="da-DK" dirty="0" smtClean="0"/>
              <a:t>Se godt på denne illustration. </a:t>
            </a:r>
          </a:p>
          <a:p>
            <a:endParaRPr lang="da-DK" sz="1600" dirty="0" smtClean="0"/>
          </a:p>
          <a:p>
            <a:r>
              <a:rPr lang="da-DK" sz="1600" dirty="0" smtClean="0"/>
              <a:t>Diskutér med din sidemakker i 1 minut.</a:t>
            </a:r>
          </a:p>
          <a:p>
            <a:endParaRPr lang="da-DK" sz="1600" dirty="0" smtClean="0"/>
          </a:p>
          <a:p>
            <a:endParaRPr lang="da-DK" sz="1600" dirty="0"/>
          </a:p>
          <a:p>
            <a:r>
              <a:rPr lang="da-DK" sz="1600" i="1" dirty="0" smtClean="0"/>
              <a:t>Hvad lægger I mærke til?</a:t>
            </a:r>
          </a:p>
          <a:p>
            <a:endParaRPr lang="da-DK" sz="1600" i="1" dirty="0"/>
          </a:p>
          <a:p>
            <a:r>
              <a:rPr lang="da-DK" sz="1600" i="1" dirty="0" smtClean="0"/>
              <a:t>Hvad synes I er interessant?</a:t>
            </a:r>
          </a:p>
          <a:p>
            <a:endParaRPr lang="da-DK" sz="1600" i="1" dirty="0"/>
          </a:p>
          <a:p>
            <a:r>
              <a:rPr lang="da-DK" sz="1600" i="1" dirty="0" smtClean="0"/>
              <a:t>Hvad får jer til at tænke efter?</a:t>
            </a:r>
          </a:p>
          <a:p>
            <a:endParaRPr lang="da-DK" sz="1600" dirty="0" smtClean="0"/>
          </a:p>
          <a:p>
            <a:endParaRPr lang="da-DK" sz="1600" dirty="0"/>
          </a:p>
          <a:p>
            <a:r>
              <a:rPr lang="da-DK" sz="1600" dirty="0" smtClean="0"/>
              <a:t>Fælles opsamling</a:t>
            </a:r>
            <a:br>
              <a:rPr lang="da-DK" sz="1600" dirty="0" smtClean="0"/>
            </a:br>
            <a:endParaRPr lang="da-DK" sz="1600" dirty="0"/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6180" y="692696"/>
            <a:ext cx="7507027" cy="50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6187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felt 8"/>
          <p:cNvSpPr txBox="1"/>
          <p:nvPr/>
        </p:nvSpPr>
        <p:spPr>
          <a:xfrm>
            <a:off x="477788" y="692696"/>
            <a:ext cx="309634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b="1" dirty="0" smtClean="0"/>
              <a:t>Illustrationer</a:t>
            </a:r>
            <a:endParaRPr lang="da-DK" b="1" dirty="0" smtClean="0"/>
          </a:p>
          <a:p>
            <a:endParaRPr lang="da-DK" sz="2400" dirty="0"/>
          </a:p>
          <a:p>
            <a:r>
              <a:rPr lang="da-DK" dirty="0" smtClean="0"/>
              <a:t>Se godt på denne illustration. </a:t>
            </a:r>
          </a:p>
          <a:p>
            <a:endParaRPr lang="da-DK" sz="1600" dirty="0" smtClean="0"/>
          </a:p>
          <a:p>
            <a:r>
              <a:rPr lang="da-DK" sz="1600" dirty="0" smtClean="0"/>
              <a:t>Diskutér med din sidemakker i 1 minut.</a:t>
            </a:r>
          </a:p>
          <a:p>
            <a:endParaRPr lang="da-DK" sz="1600" dirty="0" smtClean="0"/>
          </a:p>
          <a:p>
            <a:endParaRPr lang="da-DK" sz="1600" dirty="0"/>
          </a:p>
          <a:p>
            <a:r>
              <a:rPr lang="da-DK" sz="1600" i="1" dirty="0" smtClean="0"/>
              <a:t>Hvad lægger I mærke til?</a:t>
            </a:r>
          </a:p>
          <a:p>
            <a:endParaRPr lang="da-DK" sz="1600" i="1" dirty="0"/>
          </a:p>
          <a:p>
            <a:r>
              <a:rPr lang="da-DK" sz="1600" i="1" dirty="0" smtClean="0"/>
              <a:t>Hvad synes I er interessant?</a:t>
            </a:r>
          </a:p>
          <a:p>
            <a:endParaRPr lang="da-DK" sz="1600" i="1" dirty="0"/>
          </a:p>
          <a:p>
            <a:r>
              <a:rPr lang="da-DK" sz="1600" i="1" dirty="0" smtClean="0"/>
              <a:t>Hvad får jer til at tænke efter?</a:t>
            </a:r>
          </a:p>
          <a:p>
            <a:endParaRPr lang="da-DK" sz="1600" dirty="0" smtClean="0"/>
          </a:p>
          <a:p>
            <a:endParaRPr lang="da-DK" sz="1600" dirty="0"/>
          </a:p>
          <a:p>
            <a:r>
              <a:rPr lang="da-DK" sz="1600" dirty="0" smtClean="0"/>
              <a:t>Fælles opsamling</a:t>
            </a:r>
            <a:br>
              <a:rPr lang="da-DK" sz="1600" dirty="0" smtClean="0"/>
            </a:br>
            <a:endParaRPr lang="da-DK" sz="1600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8148" y="588742"/>
            <a:ext cx="7631097" cy="50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09672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atercolor_16x9">
  <a:themeElements>
    <a:clrScheme name="Watercolor_16x9">
      <a:dk1>
        <a:sysClr val="windowText" lastClr="000000"/>
      </a:dk1>
      <a:lt1>
        <a:sysClr val="window" lastClr="FFFFFF"/>
      </a:lt1>
      <a:dk2>
        <a:srgbClr val="09AFA7"/>
      </a:dk2>
      <a:lt2>
        <a:srgbClr val="AEF1EA"/>
      </a:lt2>
      <a:accent1>
        <a:srgbClr val="08CAC1"/>
      </a:accent1>
      <a:accent2>
        <a:srgbClr val="76C714"/>
      </a:accent2>
      <a:accent3>
        <a:srgbClr val="0E70C2"/>
      </a:accent3>
      <a:accent4>
        <a:srgbClr val="259F39"/>
      </a:accent4>
      <a:accent5>
        <a:srgbClr val="C8C015"/>
      </a:accent5>
      <a:accent6>
        <a:srgbClr val="444FDC"/>
      </a:accent6>
      <a:hlink>
        <a:srgbClr val="76C714"/>
      </a:hlink>
      <a:folHlink>
        <a:srgbClr val="7F7F7F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_10793104_TF02886637_TF02886637" id="{9F569940-1BFF-46FD-A711-242E23D09ACA}" vid="{116CB91C-9375-4FCA-A40C-E6DBB18CD86D}"/>
    </a:ext>
  </a:extLst>
</a:theme>
</file>

<file path=ppt/theme/theme2.xml><?xml version="1.0" encoding="utf-8"?>
<a:theme xmlns:a="http://schemas.openxmlformats.org/drawingml/2006/main" name="Office-tema">
  <a:themeElements>
    <a:clrScheme name="Watercolor_16x9">
      <a:dk1>
        <a:sysClr val="windowText" lastClr="000000"/>
      </a:dk1>
      <a:lt1>
        <a:sysClr val="window" lastClr="FFFFFF"/>
      </a:lt1>
      <a:dk2>
        <a:srgbClr val="09AFA7"/>
      </a:dk2>
      <a:lt2>
        <a:srgbClr val="AEF1EA"/>
      </a:lt2>
      <a:accent1>
        <a:srgbClr val="08CAC1"/>
      </a:accent1>
      <a:accent2>
        <a:srgbClr val="76C714"/>
      </a:accent2>
      <a:accent3>
        <a:srgbClr val="0E70C2"/>
      </a:accent3>
      <a:accent4>
        <a:srgbClr val="259F39"/>
      </a:accent4>
      <a:accent5>
        <a:srgbClr val="C8C015"/>
      </a:accent5>
      <a:accent6>
        <a:srgbClr val="444FDC"/>
      </a:accent6>
      <a:hlink>
        <a:srgbClr val="76C714"/>
      </a:hlink>
      <a:folHlink>
        <a:srgbClr val="7F7F7F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Watercolor_16x9">
      <a:dk1>
        <a:sysClr val="windowText" lastClr="000000"/>
      </a:dk1>
      <a:lt1>
        <a:sysClr val="window" lastClr="FFFFFF"/>
      </a:lt1>
      <a:dk2>
        <a:srgbClr val="09AFA7"/>
      </a:dk2>
      <a:lt2>
        <a:srgbClr val="AEF1EA"/>
      </a:lt2>
      <a:accent1>
        <a:srgbClr val="08CAC1"/>
      </a:accent1>
      <a:accent2>
        <a:srgbClr val="76C714"/>
      </a:accent2>
      <a:accent3>
        <a:srgbClr val="0E70C2"/>
      </a:accent3>
      <a:accent4>
        <a:srgbClr val="259F39"/>
      </a:accent4>
      <a:accent5>
        <a:srgbClr val="C8C015"/>
      </a:accent5>
      <a:accent6>
        <a:srgbClr val="444FDC"/>
      </a:accent6>
      <a:hlink>
        <a:srgbClr val="76C714"/>
      </a:hlink>
      <a:folHlink>
        <a:srgbClr val="7F7F7F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ppVersion xmlns="525b3eae-387a-40b5-9577-6a5b34bc0df2" xsi:nil="true"/>
    <Teachers xmlns="525b3eae-387a-40b5-9577-6a5b34bc0df2">
      <UserInfo>
        <DisplayName/>
        <AccountId xsi:nil="true"/>
        <AccountType/>
      </UserInfo>
    </Teachers>
    <Student_Groups xmlns="525b3eae-387a-40b5-9577-6a5b34bc0df2">
      <UserInfo>
        <DisplayName/>
        <AccountId xsi:nil="true"/>
        <AccountType/>
      </UserInfo>
    </Student_Groups>
    <Self_Registration_Enabled xmlns="525b3eae-387a-40b5-9577-6a5b34bc0df2" xsi:nil="true"/>
    <Invited_Students xmlns="525b3eae-387a-40b5-9577-6a5b34bc0df2" xsi:nil="true"/>
    <DefaultSectionNames xmlns="525b3eae-387a-40b5-9577-6a5b34bc0df2" xsi:nil="true"/>
    <Invited_Teachers xmlns="525b3eae-387a-40b5-9577-6a5b34bc0df2" xsi:nil="true"/>
    <Owner xmlns="525b3eae-387a-40b5-9577-6a5b34bc0df2">
      <UserInfo>
        <DisplayName/>
        <AccountId xsi:nil="true"/>
        <AccountType/>
      </UserInfo>
    </Owner>
    <Students xmlns="525b3eae-387a-40b5-9577-6a5b34bc0df2">
      <UserInfo>
        <DisplayName/>
        <AccountId xsi:nil="true"/>
        <AccountType/>
      </UserInfo>
    </Students>
    <NotebookType xmlns="525b3eae-387a-40b5-9577-6a5b34bc0df2" xsi:nil="true"/>
    <FolderType xmlns="525b3eae-387a-40b5-9577-6a5b34bc0df2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16D13BA8C5EDB4994BB08AEA16337AB" ma:contentTypeVersion="21" ma:contentTypeDescription="Opret et nyt dokument." ma:contentTypeScope="" ma:versionID="872f399fa283a9af3eab1be14eac0261">
  <xsd:schema xmlns:xsd="http://www.w3.org/2001/XMLSchema" xmlns:xs="http://www.w3.org/2001/XMLSchema" xmlns:p="http://schemas.microsoft.com/office/2006/metadata/properties" xmlns:ns3="24c71b17-2e62-4236-a804-7eff7535d5c7" xmlns:ns4="525b3eae-387a-40b5-9577-6a5b34bc0df2" targetNamespace="http://schemas.microsoft.com/office/2006/metadata/properties" ma:root="true" ma:fieldsID="1aa09831f6daf2586fae4579dee70d80" ns3:_="" ns4:_="">
    <xsd:import namespace="24c71b17-2e62-4236-a804-7eff7535d5c7"/>
    <xsd:import namespace="525b3eae-387a-40b5-9577-6a5b34bc0df2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4:NotebookType" minOccurs="0"/>
                <xsd:element ref="ns4:FolderType" minOccurs="0"/>
                <xsd:element ref="ns4:Owner" minOccurs="0"/>
                <xsd:element ref="ns4:DefaultSectionNames" minOccurs="0"/>
                <xsd:element ref="ns4:AppVersion" minOccurs="0"/>
                <xsd:element ref="ns4:Teachers" minOccurs="0"/>
                <xsd:element ref="ns4:Students" minOccurs="0"/>
                <xsd:element ref="ns4:Student_Groups" minOccurs="0"/>
                <xsd:element ref="ns4:Invited_Teachers" minOccurs="0"/>
                <xsd:element ref="ns4:Invited_Students" minOccurs="0"/>
                <xsd:element ref="ns4:Self_Registration_Enabled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3:SharedWithDetails" minOccurs="0"/>
                <xsd:element ref="ns3:SharingHintHash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c71b17-2e62-4236-a804-7eff7535d5c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Delt med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5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6" nillable="true" ma:displayName="Hashværdi for deling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5b3eae-387a-40b5-9577-6a5b34bc0df2" elementFormDefault="qualified">
    <xsd:import namespace="http://schemas.microsoft.com/office/2006/documentManagement/types"/>
    <xsd:import namespace="http://schemas.microsoft.com/office/infopath/2007/PartnerControls"/>
    <xsd:element name="NotebookType" ma:index="9" nillable="true" ma:displayName="Notebook Type" ma:internalName="NotebookType">
      <xsd:simpleType>
        <xsd:restriction base="dms:Text"/>
      </xsd:simpleType>
    </xsd:element>
    <xsd:element name="FolderType" ma:index="10" nillable="true" ma:displayName="Folder Type" ma:internalName="FolderType">
      <xsd:simpleType>
        <xsd:restriction base="dms:Text"/>
      </xsd:simpleType>
    </xsd:element>
    <xsd:element name="Owner" ma:index="11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efaultSectionNames" ma:index="12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AppVersion" ma:index="13" nillable="true" ma:displayName="App Version" ma:internalName="AppVersion">
      <xsd:simpleType>
        <xsd:restriction base="dms:Text"/>
      </xsd:simpleType>
    </xsd:element>
    <xsd:element name="Teachers" ma:index="14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15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16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Teachers" ma:index="17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18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19" nillable="true" ma:displayName="Self_Registration_Enabled" ma:internalName="Self_Registration_Enabled">
      <xsd:simpleType>
        <xsd:restriction base="dms:Boolean"/>
      </xsd:simpleType>
    </xsd:element>
    <xsd:element name="MediaServiceMetadata" ma:index="2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2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2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23" nillable="true" ma:displayName="MediaServiceAutoTags" ma:internalName="MediaServiceAutoTags" ma:readOnly="true">
      <xsd:simpleType>
        <xsd:restriction base="dms:Text"/>
      </xsd:simpleType>
    </xsd:element>
    <xsd:element name="MediaServiceLocation" ma:index="24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2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706ACCD-FF92-416B-A180-1EB1C32EA7EA}">
  <ds:schemaRefs>
    <ds:schemaRef ds:uri="http://schemas.microsoft.com/office/2006/metadata/properties"/>
    <ds:schemaRef ds:uri="24c71b17-2e62-4236-a804-7eff7535d5c7"/>
    <ds:schemaRef ds:uri="http://purl.org/dc/elements/1.1/"/>
    <ds:schemaRef ds:uri="http://schemas.openxmlformats.org/package/2006/metadata/core-properties"/>
    <ds:schemaRef ds:uri="525b3eae-387a-40b5-9577-6a5b34bc0df2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D07DB3C1-217F-40CA-9513-410801E7333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4B75927-7D02-4F91-BEAA-F60513B079B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4c71b17-2e62-4236-a804-7eff7535d5c7"/>
    <ds:schemaRef ds:uri="525b3eae-387a-40b5-9577-6a5b34bc0df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Akvarelpræsentation (widescreen)</Template>
  <TotalTime>852</TotalTime>
  <Words>596</Words>
  <Application>Microsoft Office PowerPoint</Application>
  <PresentationFormat>Brugerdefineret</PresentationFormat>
  <Paragraphs>186</Paragraphs>
  <Slides>16</Slides>
  <Notes>15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2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16</vt:i4>
      </vt:variant>
    </vt:vector>
  </HeadingPairs>
  <TitlesOfParts>
    <vt:vector size="19" baseType="lpstr">
      <vt:lpstr>Arial</vt:lpstr>
      <vt:lpstr>Palatino Linotype</vt:lpstr>
      <vt:lpstr>Watercolor_16x9</vt:lpstr>
      <vt:lpstr>Vildnis</vt:lpstr>
      <vt:lpstr>Søren Jessen</vt:lpstr>
      <vt:lpstr>Lav en forfatterfaktafoldebog</vt:lpstr>
      <vt:lpstr>Hovedpersonen - hurtigtegning</vt:lpstr>
      <vt:lpstr>Miljø</vt:lpstr>
      <vt:lpstr>Miljø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Min favorit-illustration</vt:lpstr>
      <vt:lpstr>Hvad er et vildnis?</vt:lpstr>
      <vt:lpstr>PowerPoint-præsentation</vt:lpstr>
      <vt:lpstr>Mit vildnis  - en billedcollage</vt:lpstr>
    </vt:vector>
  </TitlesOfParts>
  <Company>Skanderborg Kommune UNV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Vildnis</dc:title>
  <dc:creator>Ann Berit Lauritsen Molleskolen</dc:creator>
  <cp:lastModifiedBy>Ann Berit Lauritsen Molleskolen</cp:lastModifiedBy>
  <cp:revision>22</cp:revision>
  <cp:lastPrinted>2019-11-19T08:57:41Z</cp:lastPrinted>
  <dcterms:created xsi:type="dcterms:W3CDTF">2019-11-19T08:34:42Z</dcterms:created>
  <dcterms:modified xsi:type="dcterms:W3CDTF">2019-11-25T13:46:41Z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0x010100516D13BA8C5EDB4994BB08AEA16337AB</vt:lpwstr>
  </property>
</Properties>
</file>